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959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862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974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37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978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206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1827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157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26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127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572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46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38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35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54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274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17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AD8BFD-CE1A-47BB-99D9-F0F3FFAD8AB0}" type="datetimeFigureOut">
              <a:rPr lang="nl-BE" smtClean="0"/>
              <a:t>15/01/2017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583F5CD-EE33-4152-A9B9-3A3E1F9A7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77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0660" y="738049"/>
            <a:ext cx="9780106" cy="3555655"/>
          </a:xfrm>
        </p:spPr>
        <p:txBody>
          <a:bodyPr>
            <a:noAutofit/>
          </a:bodyPr>
          <a:lstStyle/>
          <a:p>
            <a:r>
              <a:rPr lang="nl-BE" sz="11500" dirty="0">
                <a:solidFill>
                  <a:schemeClr val="tx1"/>
                </a:solidFill>
              </a:rPr>
              <a:t>De Belgische quiz</a:t>
            </a:r>
          </a:p>
        </p:txBody>
      </p:sp>
    </p:spTree>
    <p:extLst>
      <p:ext uri="{BB962C8B-B14F-4D97-AF65-F5344CB8AC3E}">
        <p14:creationId xmlns:p14="http://schemas.microsoft.com/office/powerpoint/2010/main" val="62957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641890"/>
            <a:ext cx="9601196" cy="1303867"/>
          </a:xfrm>
        </p:spPr>
        <p:txBody>
          <a:bodyPr>
            <a:normAutofit/>
          </a:bodyPr>
          <a:lstStyle/>
          <a:p>
            <a:r>
              <a:rPr lang="nl-BE" sz="7200" dirty="0"/>
              <a:t>Antwoorden Ronde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295401" y="1828800"/>
            <a:ext cx="9601196" cy="46619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2700" dirty="0"/>
              <a:t>Motril							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2700" dirty="0"/>
              <a:t>Brugge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2700" dirty="0"/>
              <a:t>Aalst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2700" dirty="0"/>
              <a:t>Krab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2700" dirty="0"/>
              <a:t>Schilderen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2700" dirty="0"/>
              <a:t>De Maas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2700" dirty="0"/>
              <a:t>Zwart, geel en rood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2700" dirty="0"/>
              <a:t>De Noordzee</a:t>
            </a:r>
          </a:p>
          <a:p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66301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Uit hoeveel cijfers bestaat het postnummer van alle Belgische gemeentes?</a:t>
            </a:r>
          </a:p>
        </p:txBody>
      </p:sp>
    </p:spTree>
    <p:extLst>
      <p:ext uri="{BB962C8B-B14F-4D97-AF65-F5344CB8AC3E}">
        <p14:creationId xmlns:p14="http://schemas.microsoft.com/office/powerpoint/2010/main" val="314873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Hoeveel keer heeft Eddy Merckx de Tour gewonnen?</a:t>
            </a:r>
          </a:p>
        </p:txBody>
      </p:sp>
    </p:spTree>
    <p:extLst>
      <p:ext uri="{BB962C8B-B14F-4D97-AF65-F5344CB8AC3E}">
        <p14:creationId xmlns:p14="http://schemas.microsoft.com/office/powerpoint/2010/main" val="108824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Wie of wat was de dikke Bertha uit Wereldoorlog I?</a:t>
            </a:r>
          </a:p>
        </p:txBody>
      </p:sp>
    </p:spTree>
    <p:extLst>
      <p:ext uri="{BB962C8B-B14F-4D97-AF65-F5344CB8AC3E}">
        <p14:creationId xmlns:p14="http://schemas.microsoft.com/office/powerpoint/2010/main" val="87067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Waarvan heeft het plaatsje </a:t>
            </a:r>
            <a:r>
              <a:rPr lang="nl-BE" sz="5400" dirty="0" err="1"/>
              <a:t>Coo</a:t>
            </a:r>
            <a:r>
              <a:rPr lang="nl-BE" sz="5400" dirty="0"/>
              <a:t> de hoogste in België?</a:t>
            </a:r>
          </a:p>
        </p:txBody>
      </p:sp>
    </p:spTree>
    <p:extLst>
      <p:ext uri="{BB962C8B-B14F-4D97-AF65-F5344CB8AC3E}">
        <p14:creationId xmlns:p14="http://schemas.microsoft.com/office/powerpoint/2010/main" val="222342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taal spreekt men in de Oostkantons?</a:t>
            </a:r>
          </a:p>
        </p:txBody>
      </p:sp>
    </p:spTree>
    <p:extLst>
      <p:ext uri="{BB962C8B-B14F-4D97-AF65-F5344CB8AC3E}">
        <p14:creationId xmlns:p14="http://schemas.microsoft.com/office/powerpoint/2010/main" val="33067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maand wordt de bloei- of bloemenmaand genoemd?</a:t>
            </a:r>
          </a:p>
        </p:txBody>
      </p:sp>
    </p:spTree>
    <p:extLst>
      <p:ext uri="{BB962C8B-B14F-4D97-AF65-F5344CB8AC3E}">
        <p14:creationId xmlns:p14="http://schemas.microsoft.com/office/powerpoint/2010/main" val="14618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Wie was de vader van Albert II?</a:t>
            </a:r>
          </a:p>
        </p:txBody>
      </p:sp>
    </p:spTree>
    <p:extLst>
      <p:ext uri="{BB962C8B-B14F-4D97-AF65-F5344CB8AC3E}">
        <p14:creationId xmlns:p14="http://schemas.microsoft.com/office/powerpoint/2010/main" val="3106664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Belgische stad is genoemd naar een kleur?</a:t>
            </a:r>
          </a:p>
        </p:txBody>
      </p:sp>
    </p:spTree>
    <p:extLst>
      <p:ext uri="{BB962C8B-B14F-4D97-AF65-F5344CB8AC3E}">
        <p14:creationId xmlns:p14="http://schemas.microsoft.com/office/powerpoint/2010/main" val="338177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Antwoorden Ronde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5 keer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Een kanon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De Watervallen van </a:t>
            </a:r>
            <a:r>
              <a:rPr lang="nl-BE" sz="3600" dirty="0" err="1"/>
              <a:t>Coo</a:t>
            </a:r>
            <a:endParaRPr lang="nl-BE" sz="3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Duits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Mei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Leopold III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Geel</a:t>
            </a:r>
          </a:p>
        </p:txBody>
      </p:sp>
    </p:spTree>
    <p:extLst>
      <p:ext uri="{BB962C8B-B14F-4D97-AF65-F5344CB8AC3E}">
        <p14:creationId xmlns:p14="http://schemas.microsoft.com/office/powerpoint/2010/main" val="204335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In welke Spaanse stad stierf Koning Boudewijn?</a:t>
            </a:r>
          </a:p>
        </p:txBody>
      </p:sp>
    </p:spTree>
    <p:extLst>
      <p:ext uri="{BB962C8B-B14F-4D97-AF65-F5344CB8AC3E}">
        <p14:creationId xmlns:p14="http://schemas.microsoft.com/office/powerpoint/2010/main" val="369547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Wie speelde het typetje ‘</a:t>
            </a:r>
            <a:r>
              <a:rPr lang="nl-BE" sz="5400" dirty="0" err="1"/>
              <a:t>Joske</a:t>
            </a:r>
            <a:r>
              <a:rPr lang="nl-BE" sz="5400" dirty="0"/>
              <a:t> Vermeulen’?</a:t>
            </a:r>
          </a:p>
        </p:txBody>
      </p:sp>
    </p:spTree>
    <p:extLst>
      <p:ext uri="{BB962C8B-B14F-4D97-AF65-F5344CB8AC3E}">
        <p14:creationId xmlns:p14="http://schemas.microsoft.com/office/powerpoint/2010/main" val="222441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Tussen welke Venen ligt de Botrange?</a:t>
            </a:r>
          </a:p>
        </p:txBody>
      </p:sp>
    </p:spTree>
    <p:extLst>
      <p:ext uri="{BB962C8B-B14F-4D97-AF65-F5344CB8AC3E}">
        <p14:creationId xmlns:p14="http://schemas.microsoft.com/office/powerpoint/2010/main" val="390465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Limburgse stad is bekend om zijn speculaas en zijn jenever?</a:t>
            </a:r>
          </a:p>
        </p:txBody>
      </p:sp>
    </p:spTree>
    <p:extLst>
      <p:ext uri="{BB962C8B-B14F-4D97-AF65-F5344CB8AC3E}">
        <p14:creationId xmlns:p14="http://schemas.microsoft.com/office/powerpoint/2010/main" val="156523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wielrenner wordt ook wel ‘De Leeuw van Vlaanderen’ genoemd?</a:t>
            </a:r>
          </a:p>
        </p:txBody>
      </p:sp>
    </p:spTree>
    <p:extLst>
      <p:ext uri="{BB962C8B-B14F-4D97-AF65-F5344CB8AC3E}">
        <p14:creationId xmlns:p14="http://schemas.microsoft.com/office/powerpoint/2010/main" val="3197446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Belgische stripfiguur wandelde al in 1954 op de maan?</a:t>
            </a:r>
          </a:p>
        </p:txBody>
      </p:sp>
    </p:spTree>
    <p:extLst>
      <p:ext uri="{BB962C8B-B14F-4D97-AF65-F5344CB8AC3E}">
        <p14:creationId xmlns:p14="http://schemas.microsoft.com/office/powerpoint/2010/main" val="1871048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Wat werd ooit ontgonnen in Beringen, </a:t>
            </a:r>
            <a:r>
              <a:rPr lang="nl-BE" sz="5400" dirty="0" err="1"/>
              <a:t>Eisden</a:t>
            </a:r>
            <a:r>
              <a:rPr lang="nl-BE" sz="5400" dirty="0"/>
              <a:t> en Waterschei?</a:t>
            </a:r>
          </a:p>
        </p:txBody>
      </p:sp>
    </p:spTree>
    <p:extLst>
      <p:ext uri="{BB962C8B-B14F-4D97-AF65-F5344CB8AC3E}">
        <p14:creationId xmlns:p14="http://schemas.microsoft.com/office/powerpoint/2010/main" val="270280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dieren lopen er Waregem Koerse?</a:t>
            </a:r>
          </a:p>
        </p:txBody>
      </p:sp>
    </p:spTree>
    <p:extLst>
      <p:ext uri="{BB962C8B-B14F-4D97-AF65-F5344CB8AC3E}">
        <p14:creationId xmlns:p14="http://schemas.microsoft.com/office/powerpoint/2010/main" val="1159121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Hoeveel provincies heeft België?</a:t>
            </a:r>
          </a:p>
        </p:txBody>
      </p:sp>
    </p:spTree>
    <p:extLst>
      <p:ext uri="{BB962C8B-B14F-4D97-AF65-F5344CB8AC3E}">
        <p14:creationId xmlns:p14="http://schemas.microsoft.com/office/powerpoint/2010/main" val="3544042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Antwoorden Ronde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2902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Gaston Berghmans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De Hoge Venen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Hasselt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Johan </a:t>
            </a:r>
            <a:r>
              <a:rPr lang="nl-BE" sz="3600" dirty="0" err="1"/>
              <a:t>Museeuw</a:t>
            </a:r>
            <a:endParaRPr lang="nl-BE" sz="3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Kuifje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Steenkool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Paarden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10 provincies</a:t>
            </a:r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417823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In welke eeuw zijn jullie allemaal geboren?</a:t>
            </a:r>
          </a:p>
        </p:txBody>
      </p:sp>
    </p:spTree>
    <p:extLst>
      <p:ext uri="{BB962C8B-B14F-4D97-AF65-F5344CB8AC3E}">
        <p14:creationId xmlns:p14="http://schemas.microsoft.com/office/powerpoint/2010/main" val="210340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sz="5400" dirty="0"/>
              <a:t>In welke Vlaamse stad ligt het enige Dolfinarium van België?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1829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 monument met grote bollen stelt een ijzeratoom voor?</a:t>
            </a:r>
          </a:p>
        </p:txBody>
      </p:sp>
    </p:spTree>
    <p:extLst>
      <p:ext uri="{BB962C8B-B14F-4D97-AF65-F5344CB8AC3E}">
        <p14:creationId xmlns:p14="http://schemas.microsoft.com/office/powerpoint/2010/main" val="1250795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Kon je 100 jaar geleden al de trein nemen in België?</a:t>
            </a:r>
          </a:p>
        </p:txBody>
      </p:sp>
    </p:spTree>
    <p:extLst>
      <p:ext uri="{BB962C8B-B14F-4D97-AF65-F5344CB8AC3E}">
        <p14:creationId xmlns:p14="http://schemas.microsoft.com/office/powerpoint/2010/main" val="3436152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kleur heeft het strikje van </a:t>
            </a:r>
            <a:r>
              <a:rPr lang="nl-BE" sz="5400" dirty="0" err="1"/>
              <a:t>Wiske</a:t>
            </a:r>
            <a:r>
              <a:rPr lang="nl-BE" sz="5400" dirty="0"/>
              <a:t>, van de gekende stripreeks ‘Suske en </a:t>
            </a:r>
            <a:r>
              <a:rPr lang="nl-BE" sz="5400" dirty="0" err="1"/>
              <a:t>Wiske</a:t>
            </a:r>
            <a:r>
              <a:rPr lang="nl-BE" sz="5400" dirty="0"/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1778290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Wie was de geestelijke vader van ‘Suske en </a:t>
            </a:r>
            <a:r>
              <a:rPr lang="nl-BE" sz="5400" dirty="0" err="1"/>
              <a:t>Wiske</a:t>
            </a:r>
            <a:r>
              <a:rPr lang="nl-BE" sz="5400" dirty="0"/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3135702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Waar is de belangrijkste dierentuin van België?</a:t>
            </a:r>
          </a:p>
        </p:txBody>
      </p:sp>
    </p:spTree>
    <p:extLst>
      <p:ext uri="{BB962C8B-B14F-4D97-AF65-F5344CB8AC3E}">
        <p14:creationId xmlns:p14="http://schemas.microsoft.com/office/powerpoint/2010/main" val="1753252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spinnen kun je op elke Belgische kermis kopen?</a:t>
            </a:r>
          </a:p>
        </p:txBody>
      </p:sp>
    </p:spTree>
    <p:extLst>
      <p:ext uri="{BB962C8B-B14F-4D97-AF65-F5344CB8AC3E}">
        <p14:creationId xmlns:p14="http://schemas.microsoft.com/office/powerpoint/2010/main" val="1534721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 verjaardagsliedje is in België en in de rest van de wereld het meest gezongen?</a:t>
            </a:r>
          </a:p>
        </p:txBody>
      </p:sp>
    </p:spTree>
    <p:extLst>
      <p:ext uri="{BB962C8B-B14F-4D97-AF65-F5344CB8AC3E}">
        <p14:creationId xmlns:p14="http://schemas.microsoft.com/office/powerpoint/2010/main" val="1941447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Antwoorden Ronde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60853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In de 20</a:t>
            </a:r>
            <a:r>
              <a:rPr lang="nl-BE" sz="3600" baseline="30000" dirty="0"/>
              <a:t>ste</a:t>
            </a:r>
            <a:r>
              <a:rPr lang="nl-BE" sz="3600" dirty="0"/>
              <a:t> eeuw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Het </a:t>
            </a:r>
            <a:r>
              <a:rPr lang="nl-BE" sz="3600" dirty="0" err="1"/>
              <a:t>Atomium</a:t>
            </a:r>
            <a:endParaRPr lang="nl-BE" sz="3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Ja, al sinds 1835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Rood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Willy Vandersteen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De Zoo van Antwerpen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Suikerspinnen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3600" dirty="0"/>
              <a:t>Happy </a:t>
            </a:r>
            <a:r>
              <a:rPr lang="nl-BE" sz="3600" dirty="0" err="1"/>
              <a:t>Birthday</a:t>
            </a:r>
            <a:endParaRPr lang="nl-BE" sz="3600" dirty="0"/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52309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Vlaamse Stad was vroeger bekend voor de ajuinenteelt en nu voor haar carnaval?</a:t>
            </a:r>
          </a:p>
        </p:txBody>
      </p:sp>
    </p:spTree>
    <p:extLst>
      <p:ext uri="{BB962C8B-B14F-4D97-AF65-F5344CB8AC3E}">
        <p14:creationId xmlns:p14="http://schemas.microsoft.com/office/powerpoint/2010/main" val="121695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 dier heeft 10 poten en vind je aan de Belgische kust tussen de stenen aan de golfbrekers?</a:t>
            </a:r>
          </a:p>
        </p:txBody>
      </p:sp>
    </p:spTree>
    <p:extLst>
      <p:ext uri="{BB962C8B-B14F-4D97-AF65-F5344CB8AC3E}">
        <p14:creationId xmlns:p14="http://schemas.microsoft.com/office/powerpoint/2010/main" val="277901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activiteit heeft de Belgische Réné </a:t>
            </a:r>
            <a:r>
              <a:rPr lang="nl-BE" sz="5400" dirty="0" err="1"/>
              <a:t>Margritte</a:t>
            </a:r>
            <a:r>
              <a:rPr lang="nl-BE" sz="5400" dirty="0"/>
              <a:t> zo beroemd gemaakt?</a:t>
            </a:r>
          </a:p>
        </p:txBody>
      </p:sp>
    </p:spTree>
    <p:extLst>
      <p:ext uri="{BB962C8B-B14F-4D97-AF65-F5344CB8AC3E}">
        <p14:creationId xmlns:p14="http://schemas.microsoft.com/office/powerpoint/2010/main" val="231055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rivier staken de Duitse troepen eerst over toen ze België binnenvielen?</a:t>
            </a:r>
          </a:p>
        </p:txBody>
      </p:sp>
    </p:spTree>
    <p:extLst>
      <p:ext uri="{BB962C8B-B14F-4D97-AF65-F5344CB8AC3E}">
        <p14:creationId xmlns:p14="http://schemas.microsoft.com/office/powerpoint/2010/main" val="83778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kleuren heeft de vlag van België in de juiste volgorde te beginnen vanaf de stok?</a:t>
            </a:r>
          </a:p>
        </p:txBody>
      </p:sp>
    </p:spTree>
    <p:extLst>
      <p:ext uri="{BB962C8B-B14F-4D97-AF65-F5344CB8AC3E}">
        <p14:creationId xmlns:p14="http://schemas.microsoft.com/office/powerpoint/2010/main" val="112469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Ronde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Welke zee ligt er tussen Oostende en Dover?</a:t>
            </a:r>
          </a:p>
        </p:txBody>
      </p:sp>
    </p:spTree>
    <p:extLst>
      <p:ext uri="{BB962C8B-B14F-4D97-AF65-F5344CB8AC3E}">
        <p14:creationId xmlns:p14="http://schemas.microsoft.com/office/powerpoint/2010/main" val="821344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56</TotalTime>
  <Words>472</Words>
  <Application>Microsoft Office PowerPoint</Application>
  <PresentationFormat>Breedbeeld</PresentationFormat>
  <Paragraphs>101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0" baseType="lpstr">
      <vt:lpstr>Arial</vt:lpstr>
      <vt:lpstr>Impact</vt:lpstr>
      <vt:lpstr>Belangrijke gebeurtenis</vt:lpstr>
      <vt:lpstr>De Belgische quiz</vt:lpstr>
      <vt:lpstr>Ronde 1</vt:lpstr>
      <vt:lpstr>Ronde 1</vt:lpstr>
      <vt:lpstr>Ronde 1</vt:lpstr>
      <vt:lpstr>Ronde 1</vt:lpstr>
      <vt:lpstr>Ronde 1</vt:lpstr>
      <vt:lpstr>Ronde 1</vt:lpstr>
      <vt:lpstr>Ronde 1</vt:lpstr>
      <vt:lpstr>Ronde 1</vt:lpstr>
      <vt:lpstr>Antwoorden Ronde 1</vt:lpstr>
      <vt:lpstr>Ronde 2</vt:lpstr>
      <vt:lpstr>Ronde 2</vt:lpstr>
      <vt:lpstr>Ronde 2</vt:lpstr>
      <vt:lpstr>Ronde 2</vt:lpstr>
      <vt:lpstr>Ronde 2</vt:lpstr>
      <vt:lpstr>Ronde 2</vt:lpstr>
      <vt:lpstr>Ronde 2</vt:lpstr>
      <vt:lpstr>Ronde 2</vt:lpstr>
      <vt:lpstr>Antwoorden Ronde 2</vt:lpstr>
      <vt:lpstr>Ronde 3</vt:lpstr>
      <vt:lpstr>Ronde 3</vt:lpstr>
      <vt:lpstr>Ronde 3</vt:lpstr>
      <vt:lpstr>Ronde 3</vt:lpstr>
      <vt:lpstr>Ronde 3</vt:lpstr>
      <vt:lpstr>Ronde 3</vt:lpstr>
      <vt:lpstr>Ronde 3</vt:lpstr>
      <vt:lpstr>Ronde 3</vt:lpstr>
      <vt:lpstr>Antwoorden Ronde 3</vt:lpstr>
      <vt:lpstr>Ronde 4</vt:lpstr>
      <vt:lpstr>Ronde 4</vt:lpstr>
      <vt:lpstr>Ronde 4</vt:lpstr>
      <vt:lpstr>Ronde 4</vt:lpstr>
      <vt:lpstr>Ronde 4</vt:lpstr>
      <vt:lpstr>Ronde 4</vt:lpstr>
      <vt:lpstr>Ronde 4</vt:lpstr>
      <vt:lpstr>Ronde 4</vt:lpstr>
      <vt:lpstr>Antwoorden Ronde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Belgische quiz</dc:title>
  <dc:creator>Melissa Rogge</dc:creator>
  <cp:lastModifiedBy>Melissa Rogge</cp:lastModifiedBy>
  <cp:revision>11</cp:revision>
  <dcterms:created xsi:type="dcterms:W3CDTF">2016-09-28T14:33:28Z</dcterms:created>
  <dcterms:modified xsi:type="dcterms:W3CDTF">2017-01-15T12:53:55Z</dcterms:modified>
</cp:coreProperties>
</file>