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46" r:id="rId3"/>
    <p:sldId id="262" r:id="rId4"/>
    <p:sldId id="261" r:id="rId5"/>
    <p:sldId id="258" r:id="rId6"/>
    <p:sldId id="260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8" r:id="rId17"/>
    <p:sldId id="267" r:id="rId18"/>
    <p:sldId id="291" r:id="rId19"/>
    <p:sldId id="296" r:id="rId20"/>
    <p:sldId id="295" r:id="rId21"/>
    <p:sldId id="294" r:id="rId22"/>
    <p:sldId id="293" r:id="rId23"/>
    <p:sldId id="292" r:id="rId24"/>
    <p:sldId id="290" r:id="rId25"/>
    <p:sldId id="289" r:id="rId26"/>
    <p:sldId id="288" r:id="rId27"/>
    <p:sldId id="287" r:id="rId28"/>
    <p:sldId id="286" r:id="rId29"/>
    <p:sldId id="285" r:id="rId30"/>
    <p:sldId id="284" r:id="rId31"/>
    <p:sldId id="283" r:id="rId32"/>
    <p:sldId id="282" r:id="rId33"/>
    <p:sldId id="281" r:id="rId34"/>
    <p:sldId id="307" r:id="rId35"/>
    <p:sldId id="306" r:id="rId36"/>
    <p:sldId id="305" r:id="rId37"/>
    <p:sldId id="304" r:id="rId38"/>
    <p:sldId id="303" r:id="rId39"/>
    <p:sldId id="302" r:id="rId40"/>
    <p:sldId id="297" r:id="rId41"/>
    <p:sldId id="309" r:id="rId42"/>
    <p:sldId id="310" r:id="rId43"/>
    <p:sldId id="311" r:id="rId44"/>
    <p:sldId id="312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 varScale="1">
        <p:scale>
          <a:sx n="80" d="100"/>
          <a:sy n="80" d="100"/>
        </p:scale>
        <p:origin x="-15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11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70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833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332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27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572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120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530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530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85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058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4854-A0BF-40AC-91D3-92B29D3C9308}" type="datetimeFigureOut">
              <a:rPr lang="nl-BE" smtClean="0"/>
              <a:t>5/05/2016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73F7-86EA-4D59-A883-6D3F317CF6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53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xWxqisw4_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b8t5erEW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FsVeMz1F5c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1" y="116632"/>
            <a:ext cx="8981848" cy="662473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5327" y="1772816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8800" b="1" dirty="0" smtClean="0">
                <a:solidFill>
                  <a:srgbClr val="7030A0"/>
                </a:solidFill>
              </a:rPr>
              <a:t>Eurosongfestival</a:t>
            </a:r>
          </a:p>
          <a:p>
            <a:pPr algn="ctr"/>
            <a:r>
              <a:rPr lang="nl-BE" sz="8800" b="1" dirty="0" smtClean="0">
                <a:solidFill>
                  <a:srgbClr val="7030A0"/>
                </a:solidFill>
              </a:rPr>
              <a:t>Quiz.</a:t>
            </a:r>
            <a:endParaRPr lang="nl-BE" sz="8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85503" y="548680"/>
            <a:ext cx="74888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 won ons land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b)5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keer.</a:t>
            </a:r>
          </a:p>
        </p:txBody>
      </p:sp>
    </p:spTree>
    <p:extLst>
      <p:ext uri="{BB962C8B-B14F-4D97-AF65-F5344CB8AC3E}">
        <p14:creationId xmlns:p14="http://schemas.microsoft.com/office/powerpoint/2010/main" val="10578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908720"/>
            <a:ext cx="77768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Beeldfragment:</a:t>
            </a:r>
          </a:p>
          <a:p>
            <a:pPr algn="ctr"/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dirty="0"/>
          </a:p>
          <a:p>
            <a:r>
              <a:rPr lang="nl-BE" dirty="0" smtClean="0">
                <a:hlinkClick r:id="rId2"/>
              </a:rPr>
              <a:t>https://www.youtube.com/watch?v=AxWxqisw4_g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807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-15577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zagen we in het filmpje aan het werk? Deze 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zangeres bezorgde ons land de enige overwinning op het 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eurosongfestival ooit?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a)Liliane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 Pierre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b)Lisa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Bo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c)Sandra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Kim.</a:t>
            </a:r>
          </a:p>
        </p:txBody>
      </p:sp>
    </p:spTree>
    <p:extLst>
      <p:ext uri="{BB962C8B-B14F-4D97-AF65-F5344CB8AC3E}">
        <p14:creationId xmlns:p14="http://schemas.microsoft.com/office/powerpoint/2010/main" val="13534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836712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 was Sandra Kim toen ze het songfestival won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a)16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b)18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c)14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jaar.</a:t>
            </a:r>
          </a:p>
        </p:txBody>
      </p:sp>
    </p:spTree>
    <p:extLst>
      <p:ext uri="{BB962C8B-B14F-4D97-AF65-F5344CB8AC3E}">
        <p14:creationId xmlns:p14="http://schemas.microsoft.com/office/powerpoint/2010/main" val="33609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liedje won Sandra Kim in 1986 het eurosongfestival voor België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J’aime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b)La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amureuse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J’aime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chanson.</a:t>
            </a:r>
          </a:p>
        </p:txBody>
      </p:sp>
    </p:spTree>
    <p:extLst>
      <p:ext uri="{BB962C8B-B14F-4D97-AF65-F5344CB8AC3E}">
        <p14:creationId xmlns:p14="http://schemas.microsoft.com/office/powerpoint/2010/main" val="3322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476672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Ierse zanger won 3x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a)Johnny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Logan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b)Brandon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Graham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c)Dave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Benton.</a:t>
            </a:r>
          </a:p>
        </p:txBody>
      </p:sp>
    </p:spTree>
    <p:extLst>
      <p:ext uri="{BB962C8B-B14F-4D97-AF65-F5344CB8AC3E}">
        <p14:creationId xmlns:p14="http://schemas.microsoft.com/office/powerpoint/2010/main" val="3704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-25901"/>
            <a:ext cx="89289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mocht Australië in 2015 deelnemen aan het eurosongfestival? </a:t>
            </a:r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a)Omdat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festival een ander werelddeel wilde betrekken bij de wedstrijd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b)Omdat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festival zijn 60 jarig bestaan vierde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c)Omdat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enkele Europese landen niet meer wilden deelnemen.</a:t>
            </a:r>
          </a:p>
        </p:txBody>
      </p:sp>
    </p:spTree>
    <p:extLst>
      <p:ext uri="{BB962C8B-B14F-4D97-AF65-F5344CB8AC3E}">
        <p14:creationId xmlns:p14="http://schemas.microsoft.com/office/powerpoint/2010/main" val="9613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Naast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eurosongfestival voor volwassenen, heb je ook een festival voor kinderen. Hoe heet dit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a)Junior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c)Zing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 met de kinderen.</a:t>
            </a:r>
          </a:p>
        </p:txBody>
      </p:sp>
    </p:spTree>
    <p:extLst>
      <p:ext uri="{BB962C8B-B14F-4D97-AF65-F5344CB8AC3E}">
        <p14:creationId xmlns:p14="http://schemas.microsoft.com/office/powerpoint/2010/main" val="7869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76672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taal was men vroeger verplicht om te zingen op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a)Engels.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b)Frans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Nederlands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c)Moedertaal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04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5395" y="476672"/>
            <a:ext cx="770485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Vanaf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is het toegestaan om te zingen in de taal die je wil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a)1999.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b)2010.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c)1980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7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1" y="116632"/>
            <a:ext cx="8981848" cy="662473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5327" y="249289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nl-BE" sz="2800" b="1" dirty="0" smtClean="0">
                <a:solidFill>
                  <a:srgbClr val="7030A0"/>
                </a:solidFill>
                <a:hlinkClick r:id="rId3"/>
              </a:rPr>
              <a:t>www.youtube.com/watch?v=Dgb8t5erEWM</a:t>
            </a:r>
            <a:endParaRPr lang="nl-BE" sz="2800" b="1" dirty="0" smtClean="0">
              <a:solidFill>
                <a:srgbClr val="7030A0"/>
              </a:solidFill>
            </a:endParaRPr>
          </a:p>
          <a:p>
            <a:pPr algn="ctr"/>
            <a:endParaRPr lang="nl-BE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16260" y="88374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bepaald welk land het eurosongfestival mag organiseren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worden lootjes getrokken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b)Het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dat het meeste geld biedt mag het organiseren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c)Het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dat het eurosongfestival het jaar voordien won mag het organiseren.</a:t>
            </a:r>
          </a:p>
        </p:txBody>
      </p:sp>
    </p:spTree>
    <p:extLst>
      <p:ext uri="{BB962C8B-B14F-4D97-AF65-F5344CB8AC3E}">
        <p14:creationId xmlns:p14="http://schemas.microsoft.com/office/powerpoint/2010/main" val="38241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62068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punten is het meeste dat je kan geven aan een land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a)12.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c)16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25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1756" y="620688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won wel 7 keer het eurosongfestival en is hiermee ook recordhouder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a)Portugal.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b)Ierland.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c)Spanje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1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763284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20:</a:t>
            </a:r>
            <a:r>
              <a:rPr lang="nl-BE" sz="32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l-BE" sz="32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wonnen 4 landen tegelijk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a)1969.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c)1986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5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191" y="332656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landen waren dat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België, Portugal en Spanje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b)Frankrijk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Spanje, Nederland en Verenigd Koninkrijk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c)Frankrijk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Spanje, Nederland en Ierland.</a:t>
            </a:r>
          </a:p>
        </p:txBody>
      </p:sp>
    </p:spTree>
    <p:extLst>
      <p:ext uri="{BB962C8B-B14F-4D97-AF65-F5344CB8AC3E}">
        <p14:creationId xmlns:p14="http://schemas.microsoft.com/office/powerpoint/2010/main" val="14625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116632"/>
            <a:ext cx="792088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36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</a:t>
            </a:r>
            <a:endParaRPr lang="nl-BE" sz="36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maar 1 winnaar het volgende eurosongfestival organiseren, hoe heeft men dit toen opgelost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a)Via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loting werd bepaald wie het volgende gastland werd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b)De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jury stemde zelf wie het volgende gastland werd.</a:t>
            </a:r>
          </a:p>
          <a:p>
            <a:pPr lvl="0"/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c)De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landen moesten onderling uitmaken wie het volgende gastland werd.</a:t>
            </a:r>
          </a:p>
        </p:txBody>
      </p:sp>
    </p:spTree>
    <p:extLst>
      <p:ext uri="{BB962C8B-B14F-4D97-AF65-F5344CB8AC3E}">
        <p14:creationId xmlns:p14="http://schemas.microsoft.com/office/powerpoint/2010/main" val="14302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16360" y="0"/>
            <a:ext cx="7632848" cy="674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dirty="0" smtClean="0">
                <a:effectLst/>
                <a:latin typeface="Verdana"/>
                <a:ea typeface="Calibri"/>
                <a:cs typeface="Times New Roman"/>
              </a:rPr>
              <a:t> </a:t>
            </a:r>
            <a:endParaRPr lang="nl-BE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4000" b="1" u="sng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23: </a:t>
            </a: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4000" b="1" dirty="0" smtClean="0">
              <a:solidFill>
                <a:srgbClr val="7030A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land werd uiteindelijk het volgende gastland?</a:t>
            </a:r>
            <a:b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b)Spanje.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c)Frankrijk.</a:t>
            </a: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42789" y="260648"/>
            <a:ext cx="81369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de minimumleeftijd voor een deelnemer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a)18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b)16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jaar.</a:t>
            </a:r>
          </a:p>
        </p:txBody>
      </p:sp>
    </p:spTree>
    <p:extLst>
      <p:ext uri="{BB962C8B-B14F-4D97-AF65-F5344CB8AC3E}">
        <p14:creationId xmlns:p14="http://schemas.microsoft.com/office/powerpoint/2010/main" val="18026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548680"/>
            <a:ext cx="84969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nam in 1993 voor de laatste keer deel aan het eurosongfestival? </a:t>
            </a:r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b)België.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c)Luxemburg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2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3058" y="188640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won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Abba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b)1984.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c)1994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52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65126" y="620688"/>
            <a:ext cx="74168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werd het eurosongfestival voor de 1</a:t>
            </a:r>
            <a:r>
              <a:rPr lang="nl-BE" sz="3200" b="1" baseline="30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keer georganiseerd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a)1964.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c)1956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6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836712"/>
            <a:ext cx="87129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Filmfragment:</a:t>
            </a:r>
          </a:p>
          <a:p>
            <a:pPr algn="ctr"/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dirty="0"/>
          </a:p>
          <a:p>
            <a:r>
              <a:rPr lang="nl-BE" dirty="0" smtClean="0">
                <a:hlinkClick r:id="rId2"/>
              </a:rPr>
              <a:t>https://www.youtube.com/watch?v=3FsVeMz1F5c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555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9655" y="404664"/>
            <a:ext cx="8208912" cy="6295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4000" b="1" u="sng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27: </a:t>
            </a:r>
            <a:br>
              <a:rPr lang="nl-BE" sz="4000" b="1" u="sng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lied won </a:t>
            </a:r>
            <a:r>
              <a:rPr lang="nl-BE" sz="3200" b="1" dirty="0" err="1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Abba</a:t>
            </a: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het eurosongfestival?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a)Mamma Mia.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b)Waterloo.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c)Money, money, money.</a:t>
            </a: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7504" y="33265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1971 zouden Nicole en Hugo voor de 1</a:t>
            </a:r>
            <a:r>
              <a:rPr lang="nl-BE" sz="3200" b="1" baseline="30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keer deelnemen aan het eurosongfestival. Met welk lied zou dat zijn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a)Goeiemorgen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morgen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b)Baby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c)Ik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 van jou.</a:t>
            </a:r>
          </a:p>
        </p:txBody>
      </p:sp>
    </p:spTree>
    <p:extLst>
      <p:ext uri="{BB962C8B-B14F-4D97-AF65-F5344CB8AC3E}">
        <p14:creationId xmlns:p14="http://schemas.microsoft.com/office/powerpoint/2010/main" val="30278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404664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konden Nicole en Hugo uiteindelijk niet deelnemen aan het songfestival met het lied goeiemorgen, morgen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a)Ze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de griep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b)Ze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geelzucht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geen zin meer.</a:t>
            </a:r>
          </a:p>
        </p:txBody>
      </p:sp>
    </p:spTree>
    <p:extLst>
      <p:ext uri="{BB962C8B-B14F-4D97-AF65-F5344CB8AC3E}">
        <p14:creationId xmlns:p14="http://schemas.microsoft.com/office/powerpoint/2010/main" val="9216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404664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waren de vervangers van Nicole en Hugo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a)Eddy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Smets en Letty Lanka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b)Samantha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Eddy Govert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c)Lily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Castel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Jacques Raymond.</a:t>
            </a:r>
          </a:p>
        </p:txBody>
      </p:sp>
    </p:spTree>
    <p:extLst>
      <p:ext uri="{BB962C8B-B14F-4D97-AF65-F5344CB8AC3E}">
        <p14:creationId xmlns:p14="http://schemas.microsoft.com/office/powerpoint/2010/main" val="14969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649610" y="434008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 hadden de vervangers om het lied en de bijhorende danspasjes te leren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a)Minder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 1 week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dagen.</a:t>
            </a:r>
          </a:p>
        </p:txBody>
      </p:sp>
    </p:spTree>
    <p:extLst>
      <p:ext uri="{BB962C8B-B14F-4D97-AF65-F5344CB8AC3E}">
        <p14:creationId xmlns:p14="http://schemas.microsoft.com/office/powerpoint/2010/main" val="19376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7665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 nadat Nicole en Hugo niet hadden kunnen deelnemen aan het songfestival, namen ze toch deel. Met welk lied vertegenwoordigden ze ons land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a)Hier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mijn hart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b)Ik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denk aan jou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c)Baby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baby.</a:t>
            </a:r>
          </a:p>
        </p:txBody>
      </p:sp>
    </p:spTree>
    <p:extLst>
      <p:ext uri="{BB962C8B-B14F-4D97-AF65-F5344CB8AC3E}">
        <p14:creationId xmlns:p14="http://schemas.microsoft.com/office/powerpoint/2010/main" val="21504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342206" y="260648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België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mocht 1 keer het eurosongfestival organiseren na de overwinning van Sandra Kim. Waar werd het gehouden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Atomium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Brussel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b)Eeuwfeestpaleis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Brussel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c)Sportpaleis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Antwerpen.</a:t>
            </a:r>
          </a:p>
        </p:txBody>
      </p:sp>
    </p:spTree>
    <p:extLst>
      <p:ext uri="{BB962C8B-B14F-4D97-AF65-F5344CB8AC3E}">
        <p14:creationId xmlns:p14="http://schemas.microsoft.com/office/powerpoint/2010/main" val="29973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251520" y="5755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 nam 2 keer deel aan het eurosongfestival. Met welke liedjes was dat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a)‘Hou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toch van mij’ en ‘ September, gouden roos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b)‘Cindy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 Cindy’ en ‘ September, gouden roos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c)‘Hou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toch van mij’ en ‘Alleen door jou’.</a:t>
            </a:r>
          </a:p>
        </p:txBody>
      </p:sp>
    </p:spTree>
    <p:extLst>
      <p:ext uri="{BB962C8B-B14F-4D97-AF65-F5344CB8AC3E}">
        <p14:creationId xmlns:p14="http://schemas.microsoft.com/office/powerpoint/2010/main" val="5788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40060" y="332656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zong het hoogst scorende Nederlandstalige liedje dat deelnam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a)Louis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Neefs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b)Bob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Bobbejaan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Schoepen.</a:t>
            </a:r>
          </a:p>
        </p:txBody>
      </p:sp>
    </p:spTree>
    <p:extLst>
      <p:ext uri="{BB962C8B-B14F-4D97-AF65-F5344CB8AC3E}">
        <p14:creationId xmlns:p14="http://schemas.microsoft.com/office/powerpoint/2010/main" val="18925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620688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land vond het eerste eurosongfestival plaats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a)Frankrijk.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c)Zwitserland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2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719572" y="1994937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nu verbeteren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</a:t>
            </a:r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65126" y="620688"/>
            <a:ext cx="74168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werd het eurosongfestival voor de 1</a:t>
            </a:r>
            <a:r>
              <a:rPr lang="nl-BE" sz="3200" b="1" baseline="30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keer georganiseerd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a)1964.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c)1956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0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620688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land vond het eerste eurosongfestival plaats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a)Frankrijk.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c)Zwitserland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12143" y="774601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landen ging het eerste eurosongfestival van start in 1956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b)7.</a:t>
            </a:r>
          </a:p>
          <a:p>
            <a:pPr lvl="0"/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c)15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97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mocht op het allereerste songfestival het allereerste lied zingen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a)Denemarken.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c)Spanje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0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116632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5 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de 1ste Belgische deelnemer van het eurosongfestival en met welk liedje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ma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petite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chatte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</a:t>
            </a:r>
            <a:r>
              <a:rPr lang="nl-BE" sz="3200" b="1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messieurs les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noyés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Seine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Bobbejaan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Schoepen: straatdeuntje.</a:t>
            </a:r>
          </a:p>
        </p:txBody>
      </p:sp>
    </p:spTree>
    <p:extLst>
      <p:ext uri="{BB962C8B-B14F-4D97-AF65-F5344CB8AC3E}">
        <p14:creationId xmlns:p14="http://schemas.microsoft.com/office/powerpoint/2010/main" val="2990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78488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 nam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deel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a)4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keer.</a:t>
            </a:r>
          </a:p>
        </p:txBody>
      </p:sp>
    </p:spTree>
    <p:extLst>
      <p:ext uri="{BB962C8B-B14F-4D97-AF65-F5344CB8AC3E}">
        <p14:creationId xmlns:p14="http://schemas.microsoft.com/office/powerpoint/2010/main" val="22376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6707" y="260648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Belgische zanger nam 2 keer deel aan het eurosongfestival met de liedjes: ‘Ik heb zorgen’ en ‘Jennifer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Jennings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a)Will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Tura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b)Bob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c)Louis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Neefs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6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85503" y="548680"/>
            <a:ext cx="74888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 won ons land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b)5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keer.</a:t>
            </a:r>
          </a:p>
        </p:txBody>
      </p:sp>
    </p:spTree>
    <p:extLst>
      <p:ext uri="{BB962C8B-B14F-4D97-AF65-F5344CB8AC3E}">
        <p14:creationId xmlns:p14="http://schemas.microsoft.com/office/powerpoint/2010/main" val="29324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-15577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zagen we in het filmpje aan het werk? Deze 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zangeres bezorgde ons land de enige overwinning op het 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eurosongfestival ooit?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a)Liliane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 Pierre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b)Lisa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Bo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c)Sandra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Kim.</a:t>
            </a:r>
          </a:p>
        </p:txBody>
      </p:sp>
    </p:spTree>
    <p:extLst>
      <p:ext uri="{BB962C8B-B14F-4D97-AF65-F5344CB8AC3E}">
        <p14:creationId xmlns:p14="http://schemas.microsoft.com/office/powerpoint/2010/main" val="38826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12143" y="774601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landen ging het eerste eurosongfestival van start in 1956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b)7.</a:t>
            </a:r>
          </a:p>
          <a:p>
            <a:pPr lvl="0"/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c)15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9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836712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 was Sandra Kim toen ze het songfestival won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a)16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b)18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c)14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jaar.</a:t>
            </a:r>
          </a:p>
        </p:txBody>
      </p:sp>
    </p:spTree>
    <p:extLst>
      <p:ext uri="{BB962C8B-B14F-4D97-AF65-F5344CB8AC3E}">
        <p14:creationId xmlns:p14="http://schemas.microsoft.com/office/powerpoint/2010/main" val="19229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liedje won Sandra Kim in 1986 het eurosongfestival voor België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J’aime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b)La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amureuse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J’aime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chanson.</a:t>
            </a:r>
          </a:p>
        </p:txBody>
      </p:sp>
    </p:spTree>
    <p:extLst>
      <p:ext uri="{BB962C8B-B14F-4D97-AF65-F5344CB8AC3E}">
        <p14:creationId xmlns:p14="http://schemas.microsoft.com/office/powerpoint/2010/main" val="29717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476672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Ierse zanger won 3x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a)Johnny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Logan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b)Brandon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Graham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c)Dave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Benton.</a:t>
            </a:r>
          </a:p>
        </p:txBody>
      </p:sp>
    </p:spTree>
    <p:extLst>
      <p:ext uri="{BB962C8B-B14F-4D97-AF65-F5344CB8AC3E}">
        <p14:creationId xmlns:p14="http://schemas.microsoft.com/office/powerpoint/2010/main" val="39187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-25901"/>
            <a:ext cx="89289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mocht Australië in 2015 deelnemen aan het eurosongfestival? </a:t>
            </a:r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a)Omdat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festival een ander werelddeel wilde betrekken bij de wedstrijd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b)Omdat </a:t>
            </a:r>
            <a:r>
              <a:rPr lang="nl-BE" sz="2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festival zijn 60 jarig bestaan vierde</a:t>
            </a:r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c)Omdat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enkele Europese landen niet meer wilden deelnemen.</a:t>
            </a:r>
          </a:p>
        </p:txBody>
      </p:sp>
    </p:spTree>
    <p:extLst>
      <p:ext uri="{BB962C8B-B14F-4D97-AF65-F5344CB8AC3E}">
        <p14:creationId xmlns:p14="http://schemas.microsoft.com/office/powerpoint/2010/main" val="25722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Naast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eurosongfestival voor volwassenen, heb je ook een festival voor kinderen. Hoe heet dit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a)Junior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eurosong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c)Zing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 met de kinderen.</a:t>
            </a:r>
          </a:p>
        </p:txBody>
      </p:sp>
    </p:spTree>
    <p:extLst>
      <p:ext uri="{BB962C8B-B14F-4D97-AF65-F5344CB8AC3E}">
        <p14:creationId xmlns:p14="http://schemas.microsoft.com/office/powerpoint/2010/main" val="3426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76672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taal was men vroeger verplicht om te zingen op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a)Engels.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b)Frans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Nederlands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c)Moedertaal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8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5395" y="476672"/>
            <a:ext cx="770485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Vanaf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is het toegestaan om te zingen in de taal die je wil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a)1999.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b)2010.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c)1980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0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16260" y="88374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bepaald welk land het eurosongfestival mag organiseren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worden lootjes getrokken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b)Het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dat het meeste geld biedt mag het organiseren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c)Het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dat het eurosongfestival het jaar voordien won mag het organiseren.</a:t>
            </a:r>
          </a:p>
        </p:txBody>
      </p:sp>
    </p:spTree>
    <p:extLst>
      <p:ext uri="{BB962C8B-B14F-4D97-AF65-F5344CB8AC3E}">
        <p14:creationId xmlns:p14="http://schemas.microsoft.com/office/powerpoint/2010/main" val="9044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62068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punten is het meeste dat je kan geven aan een land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a)12.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b)10.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c)16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2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1756" y="620688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won wel 7 keer het eurosongfestival en is hiermee ook recordhouder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a)Portugal.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b)Ierland.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c)Spanje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64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mocht op het allereerste songfestival het allereerste lied zingen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a)Denemarken.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c)Spanje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1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92696"/>
            <a:ext cx="763284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20: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wonnen 4 landen tegelijk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a)1969.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c)1986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8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191" y="332656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landen waren dat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België, Portugal en Spanje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b)Frankrijk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Spanje, Nederland en Verenigd Koninkrijk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c)Frankrijk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Spanje, Nederland en Ierland.</a:t>
            </a:r>
          </a:p>
        </p:txBody>
      </p:sp>
    </p:spTree>
    <p:extLst>
      <p:ext uri="{BB962C8B-B14F-4D97-AF65-F5344CB8AC3E}">
        <p14:creationId xmlns:p14="http://schemas.microsoft.com/office/powerpoint/2010/main" val="19954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116632"/>
            <a:ext cx="792088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36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</a:t>
            </a:r>
            <a:endParaRPr lang="nl-BE" sz="36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maar 1 winnaar het volgende eurosongfestival organiseren, hoe heeft men dit toen opgelost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a)Via </a:t>
            </a:r>
            <a:r>
              <a:rPr lang="nl-BE" sz="2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loting werd bepaald wie het volgende gastland werd</a:t>
            </a:r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b)De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jury stemde zelf wie het volgende gastland werd.</a:t>
            </a:r>
          </a:p>
          <a:p>
            <a:pPr lvl="0"/>
            <a:endParaRPr lang="nl-BE" sz="28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c)De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landen moesten onderling uitmaken wie het volgende gastland werd.</a:t>
            </a:r>
          </a:p>
        </p:txBody>
      </p:sp>
    </p:spTree>
    <p:extLst>
      <p:ext uri="{BB962C8B-B14F-4D97-AF65-F5344CB8AC3E}">
        <p14:creationId xmlns:p14="http://schemas.microsoft.com/office/powerpoint/2010/main" val="42425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16360" y="0"/>
            <a:ext cx="7632848" cy="674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dirty="0" smtClean="0">
                <a:effectLst/>
                <a:latin typeface="Verdana"/>
                <a:ea typeface="Calibri"/>
                <a:cs typeface="Times New Roman"/>
              </a:rPr>
              <a:t> </a:t>
            </a:r>
            <a:endParaRPr lang="nl-BE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23: </a:t>
            </a: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4000" b="1" dirty="0" smtClean="0">
              <a:solidFill>
                <a:srgbClr val="7030A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land werd uiteindelijk het volgende gastland?</a:t>
            </a:r>
            <a:b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b)Spanje.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c)Frankrijk.</a:t>
            </a: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42789" y="260648"/>
            <a:ext cx="81369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de minimumleeftijd voor een deelnemer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a)18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b)16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jaar.</a:t>
            </a:r>
          </a:p>
        </p:txBody>
      </p:sp>
    </p:spTree>
    <p:extLst>
      <p:ext uri="{BB962C8B-B14F-4D97-AF65-F5344CB8AC3E}">
        <p14:creationId xmlns:p14="http://schemas.microsoft.com/office/powerpoint/2010/main" val="12891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548680"/>
            <a:ext cx="84969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nam in 1993 voor de laatste keer deel aan het eurosongfestival? </a:t>
            </a:r>
            <a:endParaRPr lang="nl-BE" sz="32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a)Nederland.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b)België.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c)Luxemburg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75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3058" y="188640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jaar won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Abba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a)1974.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b)1984.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c)1994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3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9655" y="404664"/>
            <a:ext cx="8208912" cy="642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 </a:t>
            </a:r>
            <a: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0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4000" b="1" dirty="0" smtClean="0">
              <a:solidFill>
                <a:srgbClr val="7030A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welk lied won </a:t>
            </a:r>
            <a:r>
              <a:rPr lang="nl-BE" sz="3200" b="1" dirty="0" err="1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Abba</a:t>
            </a: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het eurosongfestival?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a)Mamma Mia.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b)Waterloo.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nl-BE" sz="3200" b="1" dirty="0" smtClean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c)Money, money, money.</a:t>
            </a:r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7504" y="33265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1971 zouden Nicole en Hugo voor de 1</a:t>
            </a:r>
            <a:r>
              <a:rPr lang="nl-BE" sz="3200" b="1" baseline="30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keer deelnemen aan het eurosongfestival. Met welk lied zou dat zijn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a)Goeiemorgen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morgen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b)Baby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c)Ik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 van jou.</a:t>
            </a:r>
          </a:p>
        </p:txBody>
      </p:sp>
    </p:spTree>
    <p:extLst>
      <p:ext uri="{BB962C8B-B14F-4D97-AF65-F5344CB8AC3E}">
        <p14:creationId xmlns:p14="http://schemas.microsoft.com/office/powerpoint/2010/main" val="32534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404664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konden Nicole en Hugo uiteindelijk niet deelnemen aan het songfestival met het lied goeiemorgen, morgen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a)Ze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de griep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b)Ze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geelzucht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c)Ze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 geen zin meer.</a:t>
            </a:r>
          </a:p>
        </p:txBody>
      </p:sp>
    </p:spTree>
    <p:extLst>
      <p:ext uri="{BB962C8B-B14F-4D97-AF65-F5344CB8AC3E}">
        <p14:creationId xmlns:p14="http://schemas.microsoft.com/office/powerpoint/2010/main" val="42426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116632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de 1ste Belgische deelnemer van het eurosongfestival en met welk liedje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ma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petite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chatte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messieurs les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noyés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Seine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Bobbejaan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Schoepen: straatdeuntje.</a:t>
            </a:r>
          </a:p>
        </p:txBody>
      </p:sp>
    </p:spTree>
    <p:extLst>
      <p:ext uri="{BB962C8B-B14F-4D97-AF65-F5344CB8AC3E}">
        <p14:creationId xmlns:p14="http://schemas.microsoft.com/office/powerpoint/2010/main" val="25759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404664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waren de vervangers van Nicole en Hugo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a)Eddy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Smets en Letty Lanka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b)Samantha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Eddy Govert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c)Lily </a:t>
            </a:r>
            <a:r>
              <a:rPr lang="nl-BE" sz="3200" b="1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Castel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Jacques Raymond.</a:t>
            </a:r>
          </a:p>
        </p:txBody>
      </p:sp>
    </p:spTree>
    <p:extLst>
      <p:ext uri="{BB962C8B-B14F-4D97-AF65-F5344CB8AC3E}">
        <p14:creationId xmlns:p14="http://schemas.microsoft.com/office/powerpoint/2010/main" val="28521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649610" y="434008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 hadden de vervangers om het lied en de bijhorende danspasjes te leren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a)Minder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 1 week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c)12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dagen.</a:t>
            </a:r>
          </a:p>
        </p:txBody>
      </p:sp>
    </p:spTree>
    <p:extLst>
      <p:ext uri="{BB962C8B-B14F-4D97-AF65-F5344CB8AC3E}">
        <p14:creationId xmlns:p14="http://schemas.microsoft.com/office/powerpoint/2010/main" val="28263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7665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 nadat Nicole en Hugo niet hadden kunnen deelnemen aan het songfestival, namen ze toch deel. Met welk lied vertegenwoordigden ze ons land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a)Hier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mijn hart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b)Ik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denk aan jou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c)Baby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baby.</a:t>
            </a:r>
          </a:p>
        </p:txBody>
      </p:sp>
    </p:spTree>
    <p:extLst>
      <p:ext uri="{BB962C8B-B14F-4D97-AF65-F5344CB8AC3E}">
        <p14:creationId xmlns:p14="http://schemas.microsoft.com/office/powerpoint/2010/main" val="33239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342206" y="260648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België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mocht 1 keer het eurosongfestival organiseren na de overwinning van Sandra Kim. Waar werd het gehouden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Atomium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Brussel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b)Eeuwfeestpaleis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Brussel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c)Sportpaleis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Antwerpen.</a:t>
            </a:r>
          </a:p>
        </p:txBody>
      </p:sp>
    </p:spTree>
    <p:extLst>
      <p:ext uri="{BB962C8B-B14F-4D97-AF65-F5344CB8AC3E}">
        <p14:creationId xmlns:p14="http://schemas.microsoft.com/office/powerpoint/2010/main" val="19797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107504" y="332656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 nam 2 keer deel aan het eurosongfestival. Met welke liedjes was dat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a)‘Hou </a:t>
            </a:r>
            <a:r>
              <a:rPr lang="nl-BE" sz="2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toch van mij’ en ‘ September, gouden roos</a:t>
            </a:r>
            <a:r>
              <a:rPr lang="nl-BE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b)‘Cindy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 Cindy’ en ‘ September, gouden roos</a:t>
            </a:r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pPr lvl="0"/>
            <a:endParaRPr lang="nl-BE" sz="2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c)‘Hou </a:t>
            </a:r>
            <a:r>
              <a:rPr lang="nl-BE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toch van mij’ en ‘Alleen door jou’.</a:t>
            </a:r>
          </a:p>
        </p:txBody>
      </p:sp>
    </p:spTree>
    <p:extLst>
      <p:ext uri="{BB962C8B-B14F-4D97-AF65-F5344CB8AC3E}">
        <p14:creationId xmlns:p14="http://schemas.microsoft.com/office/powerpoint/2010/main" val="14193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440060" y="332656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</a:t>
            </a:r>
            <a:endParaRPr lang="nl-BE" sz="4000" b="1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zong het hoogst scorende Nederlandstalige liedje dat deelnam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a)Louis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Neefs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b)Bob </a:t>
            </a:r>
            <a:r>
              <a:rPr lang="nl-BE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</a:t>
            </a:r>
            <a:r>
              <a:rPr lang="nl-BE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</a:t>
            </a:r>
            <a:r>
              <a:rPr lang="nl-BE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Bobbejaan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Schoepen.</a:t>
            </a:r>
          </a:p>
        </p:txBody>
      </p:sp>
    </p:spTree>
    <p:extLst>
      <p:ext uri="{BB962C8B-B14F-4D97-AF65-F5344CB8AC3E}">
        <p14:creationId xmlns:p14="http://schemas.microsoft.com/office/powerpoint/2010/main" val="14935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78488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 nam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Fud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Leclerc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deel aan het eurosongfestival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a)4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b)1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c)2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keer.</a:t>
            </a:r>
          </a:p>
        </p:txBody>
      </p:sp>
    </p:spTree>
    <p:extLst>
      <p:ext uri="{BB962C8B-B14F-4D97-AF65-F5344CB8AC3E}">
        <p14:creationId xmlns:p14="http://schemas.microsoft.com/office/powerpoint/2010/main" val="28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6707" y="260648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4000" b="1" u="sng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</a:t>
            </a:r>
            <a:endParaRPr lang="nl-BE" sz="4000" b="1" u="sng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40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Belgische zanger nam 2 keer deel aan het eurosongfestival met de liedjes: ‘Ik heb zorgen’ en ‘Jennifer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Jennings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a)Will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Tura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b)Bob 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Benny</a:t>
            </a:r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endParaRPr lang="nl-BE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c)Louis </a:t>
            </a:r>
            <a:r>
              <a:rPr lang="nl-BE" sz="32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Neefs</a:t>
            </a:r>
            <a:r>
              <a:rPr lang="nl-BE" sz="3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2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1800</Words>
  <Application>Microsoft Office PowerPoint</Application>
  <PresentationFormat>Diavoorstelling (4:3)</PresentationFormat>
  <Paragraphs>645</Paragraphs>
  <Slides>75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75</vt:i4>
      </vt:variant>
    </vt:vector>
  </HeadingPairs>
  <TitlesOfParts>
    <vt:vector size="7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17</cp:revision>
  <dcterms:created xsi:type="dcterms:W3CDTF">2016-05-04T21:30:18Z</dcterms:created>
  <dcterms:modified xsi:type="dcterms:W3CDTF">2016-05-05T21:10:51Z</dcterms:modified>
</cp:coreProperties>
</file>