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94" r:id="rId8"/>
    <p:sldId id="295" r:id="rId9"/>
    <p:sldId id="296" r:id="rId10"/>
    <p:sldId id="261" r:id="rId11"/>
    <p:sldId id="262" r:id="rId12"/>
    <p:sldId id="263" r:id="rId13"/>
    <p:sldId id="264" r:id="rId14"/>
    <p:sldId id="283" r:id="rId15"/>
    <p:sldId id="284" r:id="rId16"/>
    <p:sldId id="293" r:id="rId17"/>
    <p:sldId id="292" r:id="rId18"/>
    <p:sldId id="291" r:id="rId19"/>
    <p:sldId id="290" r:id="rId20"/>
    <p:sldId id="289" r:id="rId21"/>
    <p:sldId id="288" r:id="rId22"/>
    <p:sldId id="285" r:id="rId23"/>
    <p:sldId id="286" r:id="rId24"/>
    <p:sldId id="287" r:id="rId25"/>
    <p:sldId id="279" r:id="rId26"/>
    <p:sldId id="266" r:id="rId27"/>
    <p:sldId id="275" r:id="rId28"/>
    <p:sldId id="277" r:id="rId29"/>
    <p:sldId id="278" r:id="rId30"/>
    <p:sldId id="280" r:id="rId31"/>
    <p:sldId id="281" r:id="rId32"/>
    <p:sldId id="282" r:id="rId33"/>
    <p:sldId id="271" r:id="rId34"/>
    <p:sldId id="267" r:id="rId35"/>
    <p:sldId id="268" r:id="rId36"/>
    <p:sldId id="269" r:id="rId37"/>
    <p:sldId id="270" r:id="rId38"/>
    <p:sldId id="273" r:id="rId39"/>
    <p:sldId id="274" r:id="rId40"/>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104" d="100"/>
          <a:sy n="104" d="100"/>
        </p:scale>
        <p:origin x="-8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3DCA8964-00BB-4D7E-A3F7-3C86EB6D0935}" type="datetimeFigureOut">
              <a:rPr lang="nl-BE" smtClean="0"/>
              <a:pPr/>
              <a:t>06/04/16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DCA8964-00BB-4D7E-A3F7-3C86EB6D0935}" type="datetimeFigureOut">
              <a:rPr lang="nl-BE" smtClean="0"/>
              <a:pPr/>
              <a:t>06/04/16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DCA8964-00BB-4D7E-A3F7-3C86EB6D0935}" type="datetimeFigureOut">
              <a:rPr lang="nl-BE" smtClean="0"/>
              <a:pPr/>
              <a:t>06/04/16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DCA8964-00BB-4D7E-A3F7-3C86EB6D0935}" type="datetimeFigureOut">
              <a:rPr lang="nl-BE" smtClean="0"/>
              <a:pPr/>
              <a:t>06/04/16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DCA8964-00BB-4D7E-A3F7-3C86EB6D0935}" type="datetimeFigureOut">
              <a:rPr lang="nl-BE" smtClean="0"/>
              <a:pPr/>
              <a:t>06/04/16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3DCA8964-00BB-4D7E-A3F7-3C86EB6D0935}" type="datetimeFigureOut">
              <a:rPr lang="nl-BE" smtClean="0"/>
              <a:pPr/>
              <a:t>06/04/16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3DCA8964-00BB-4D7E-A3F7-3C86EB6D0935}" type="datetimeFigureOut">
              <a:rPr lang="nl-BE" smtClean="0"/>
              <a:pPr/>
              <a:t>06/04/16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3DCA8964-00BB-4D7E-A3F7-3C86EB6D0935}" type="datetimeFigureOut">
              <a:rPr lang="nl-BE" smtClean="0"/>
              <a:pPr/>
              <a:t>06/04/16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CA8964-00BB-4D7E-A3F7-3C86EB6D0935}" type="datetimeFigureOut">
              <a:rPr lang="nl-BE" smtClean="0"/>
              <a:pPr/>
              <a:t>06/04/16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CA8964-00BB-4D7E-A3F7-3C86EB6D0935}" type="datetimeFigureOut">
              <a:rPr lang="nl-BE" smtClean="0"/>
              <a:pPr/>
              <a:t>06/04/16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CA8964-00BB-4D7E-A3F7-3C86EB6D0935}" type="datetimeFigureOut">
              <a:rPr lang="nl-BE" smtClean="0"/>
              <a:pPr/>
              <a:t>06/04/16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DB90013-4EF5-49A3-80B9-259A716525A9}"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A8964-00BB-4D7E-A3F7-3C86EB6D0935}" type="datetimeFigureOut">
              <a:rPr lang="nl-BE" smtClean="0"/>
              <a:pPr/>
              <a:t>06/04/16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90013-4EF5-49A3-80B9-259A716525A9}"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vriendenvandepoezie.files.wordpress.com/2012/11/animated-christmas-tree-computer-wallpaper.jpg"/>
          <p:cNvPicPr>
            <a:picLocks noChangeAspect="1" noChangeArrowheads="1"/>
          </p:cNvPicPr>
          <p:nvPr/>
        </p:nvPicPr>
        <p:blipFill>
          <a:blip r:embed="rId2" cstate="print"/>
          <a:srcRect/>
          <a:stretch>
            <a:fillRect/>
          </a:stretch>
        </p:blipFill>
        <p:spPr bwMode="auto">
          <a:xfrm>
            <a:off x="1547664" y="2204864"/>
            <a:ext cx="5832648" cy="4374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ndertitel 6"/>
          <p:cNvSpPr>
            <a:spLocks noGrp="1"/>
          </p:cNvSpPr>
          <p:nvPr>
            <p:ph type="subTitle" idx="1"/>
          </p:nvPr>
        </p:nvSpPr>
        <p:spPr>
          <a:xfrm>
            <a:off x="2627784" y="260648"/>
            <a:ext cx="3671392" cy="2232248"/>
          </a:xfrm>
        </p:spPr>
        <p:txBody>
          <a:bodyPr>
            <a:noAutofit/>
          </a:bodyPr>
          <a:lstStyle/>
          <a:p>
            <a:r>
              <a:rPr lang="nl-BE" sz="3000" b="1" dirty="0" smtClean="0">
                <a:solidFill>
                  <a:srgbClr val="C00000"/>
                </a:solidFill>
                <a:effectLst>
                  <a:outerShdw blurRad="38100" dist="38100" dir="2700000" algn="tl">
                    <a:srgbClr val="000000">
                      <a:alpha val="43137"/>
                    </a:srgbClr>
                  </a:outerShdw>
                </a:effectLst>
                <a:latin typeface="Lucida Calligraphy" pitchFamily="66" charset="0"/>
              </a:rPr>
              <a:t>Kersthappening </a:t>
            </a:r>
          </a:p>
          <a:p>
            <a:r>
              <a:rPr lang="nl-BE" sz="3000" b="1" dirty="0" smtClean="0">
                <a:solidFill>
                  <a:srgbClr val="C00000"/>
                </a:solidFill>
                <a:effectLst>
                  <a:outerShdw blurRad="38100" dist="38100" dir="2700000" algn="tl">
                    <a:srgbClr val="000000">
                      <a:alpha val="43137"/>
                    </a:srgbClr>
                  </a:outerShdw>
                </a:effectLst>
                <a:latin typeface="Lucida Calligraphy" pitchFamily="66" charset="0"/>
              </a:rPr>
              <a:t>Huis Driane </a:t>
            </a:r>
          </a:p>
          <a:p>
            <a:r>
              <a:rPr lang="nl-BE" sz="3000" b="1" dirty="0" smtClean="0">
                <a:solidFill>
                  <a:srgbClr val="C00000"/>
                </a:solidFill>
                <a:effectLst>
                  <a:outerShdw blurRad="38100" dist="38100" dir="2700000" algn="tl">
                    <a:srgbClr val="000000">
                      <a:alpha val="43137"/>
                    </a:srgbClr>
                  </a:outerShdw>
                </a:effectLst>
                <a:latin typeface="Lucida Calligraphy" pitchFamily="66" charset="0"/>
              </a:rPr>
              <a:t>2013</a:t>
            </a:r>
            <a:endParaRPr lang="nl-BE" sz="3000" b="1" dirty="0">
              <a:solidFill>
                <a:srgbClr val="C00000"/>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lstStyle/>
          <a:p>
            <a:pPr>
              <a:buNone/>
            </a:pPr>
            <a:r>
              <a:rPr lang="nl-BE" b="1" dirty="0" smtClean="0"/>
              <a:t>Wie hoort er thuis in het </a:t>
            </a:r>
            <a:r>
              <a:rPr lang="nl-BE" b="1" dirty="0" err="1" smtClean="0"/>
              <a:t>stalleke</a:t>
            </a:r>
            <a:r>
              <a:rPr lang="nl-BE" b="1" dirty="0" smtClean="0"/>
              <a:t>?</a:t>
            </a:r>
          </a:p>
          <a:p>
            <a:pPr>
              <a:buNone/>
            </a:pPr>
            <a:endParaRPr lang="nl-BE" dirty="0" smtClean="0"/>
          </a:p>
          <a:p>
            <a:pPr>
              <a:buNone/>
            </a:pPr>
            <a:r>
              <a:rPr lang="nl-BE" dirty="0" err="1" smtClean="0"/>
              <a:t>IJslanders</a:t>
            </a:r>
            <a:r>
              <a:rPr lang="nl-BE" dirty="0" smtClean="0"/>
              <a:t> zetten trollen in het kerststalletje in plaats van Jezus, Maria en Jozef. Deze brengen in de kerstnacht kerstcadeaus.</a:t>
            </a:r>
            <a:endParaRPr lang="nl-BE" dirty="0"/>
          </a:p>
        </p:txBody>
      </p:sp>
      <p:pic>
        <p:nvPicPr>
          <p:cNvPr id="4" name="Afbeelding 3" descr="Trol.jpg"/>
          <p:cNvPicPr>
            <a:picLocks noChangeAspect="1"/>
          </p:cNvPicPr>
          <p:nvPr/>
        </p:nvPicPr>
        <p:blipFill>
          <a:blip r:embed="rId2" cstate="print"/>
          <a:stretch>
            <a:fillRect/>
          </a:stretch>
        </p:blipFill>
        <p:spPr>
          <a:xfrm>
            <a:off x="2411760" y="4437112"/>
            <a:ext cx="3619500" cy="214312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lstStyle/>
          <a:p>
            <a:pPr>
              <a:buNone/>
            </a:pPr>
            <a:r>
              <a:rPr lang="nl-BE" b="1" dirty="0" smtClean="0"/>
              <a:t>Zomer met Kerstmis?</a:t>
            </a:r>
          </a:p>
          <a:p>
            <a:pPr>
              <a:buNone/>
            </a:pPr>
            <a:endParaRPr lang="nl-BE" dirty="0" smtClean="0"/>
          </a:p>
          <a:p>
            <a:pPr>
              <a:buNone/>
            </a:pPr>
            <a:r>
              <a:rPr lang="nl-BE" dirty="0" smtClean="0"/>
              <a:t>Tijdens kerst is het zomer in Australië (en in nog meer andere delen van de wereld), dus het zal daar nooit een witte kerst zijn</a:t>
            </a:r>
            <a:r>
              <a:rPr lang="nl-BE" dirty="0"/>
              <a:t>!</a:t>
            </a:r>
            <a:endParaRPr lang="nl-BE" dirty="0" smtClean="0"/>
          </a:p>
          <a:p>
            <a:endParaRPr lang="nl-BE" dirty="0"/>
          </a:p>
        </p:txBody>
      </p:sp>
      <p:pic>
        <p:nvPicPr>
          <p:cNvPr id="4" name="Afbeelding 3" descr="KerstAustralie.jpg"/>
          <p:cNvPicPr>
            <a:picLocks noChangeAspect="1"/>
          </p:cNvPicPr>
          <p:nvPr/>
        </p:nvPicPr>
        <p:blipFill>
          <a:blip r:embed="rId2" cstate="print"/>
          <a:stretch>
            <a:fillRect/>
          </a:stretch>
        </p:blipFill>
        <p:spPr>
          <a:xfrm>
            <a:off x="2699792" y="4437112"/>
            <a:ext cx="3433564" cy="20029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 </a:t>
            </a:r>
            <a:endParaRPr lang="nl-BE" dirty="0"/>
          </a:p>
        </p:txBody>
      </p:sp>
      <p:sp>
        <p:nvSpPr>
          <p:cNvPr id="3" name="Tijdelijke aanduiding voor inhoud 2"/>
          <p:cNvSpPr>
            <a:spLocks noGrp="1"/>
          </p:cNvSpPr>
          <p:nvPr>
            <p:ph idx="1"/>
          </p:nvPr>
        </p:nvSpPr>
        <p:spPr/>
        <p:txBody>
          <a:bodyPr/>
          <a:lstStyle/>
          <a:p>
            <a:pPr>
              <a:buNone/>
            </a:pPr>
            <a:r>
              <a:rPr lang="nl-BE" b="1" dirty="0" smtClean="0"/>
              <a:t>Groot, groter, grootst!</a:t>
            </a:r>
          </a:p>
          <a:p>
            <a:pPr>
              <a:buNone/>
            </a:pPr>
            <a:endParaRPr lang="nl-BE" dirty="0" smtClean="0"/>
          </a:p>
          <a:p>
            <a:pPr>
              <a:buNone/>
            </a:pPr>
            <a:r>
              <a:rPr lang="nl-BE" dirty="0" smtClean="0"/>
              <a:t>De grootste kerstboom ooit was 67 meter hoog! Deze is in 1950 in een winkelcentrum in Washington neergezet. Stel je voor hoe dat eruit heeft gezien!</a:t>
            </a:r>
          </a:p>
          <a:p>
            <a:endParaRPr lang="nl-BE"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 </a:t>
            </a:r>
            <a:endParaRPr lang="nl-BE" dirty="0"/>
          </a:p>
        </p:txBody>
      </p:sp>
      <p:sp>
        <p:nvSpPr>
          <p:cNvPr id="3" name="Tijdelijke aanduiding voor inhoud 2"/>
          <p:cNvSpPr>
            <a:spLocks noGrp="1"/>
          </p:cNvSpPr>
          <p:nvPr>
            <p:ph idx="1"/>
          </p:nvPr>
        </p:nvSpPr>
        <p:spPr/>
        <p:txBody>
          <a:bodyPr/>
          <a:lstStyle/>
          <a:p>
            <a:pPr>
              <a:buNone/>
            </a:pPr>
            <a:r>
              <a:rPr lang="nl-BE" b="1" dirty="0" smtClean="0"/>
              <a:t>Witte Kerst?</a:t>
            </a:r>
          </a:p>
          <a:p>
            <a:pPr>
              <a:buNone/>
            </a:pPr>
            <a:endParaRPr lang="nl-BE" dirty="0"/>
          </a:p>
          <a:p>
            <a:pPr>
              <a:buNone/>
            </a:pPr>
            <a:r>
              <a:rPr lang="nl-BE" dirty="0" smtClean="0"/>
              <a:t>In 1906 werd de eerste witte Kerst in België door het KMI vastgesteld. </a:t>
            </a:r>
          </a:p>
          <a:p>
            <a:pPr>
              <a:buNone/>
            </a:pPr>
            <a:endParaRPr lang="nl-BE" dirty="0" smtClean="0"/>
          </a:p>
          <a:p>
            <a:pPr>
              <a:buNone/>
            </a:pPr>
            <a:endParaRPr lang="nl-BE" dirty="0"/>
          </a:p>
        </p:txBody>
      </p:sp>
      <p:pic>
        <p:nvPicPr>
          <p:cNvPr id="4" name="Afbeelding 3" descr="witteKerst.jpg"/>
          <p:cNvPicPr>
            <a:picLocks noChangeAspect="1"/>
          </p:cNvPicPr>
          <p:nvPr/>
        </p:nvPicPr>
        <p:blipFill>
          <a:blip r:embed="rId2" cstate="print"/>
          <a:stretch>
            <a:fillRect/>
          </a:stretch>
        </p:blipFill>
        <p:spPr>
          <a:xfrm>
            <a:off x="2483768" y="4077072"/>
            <a:ext cx="3994894" cy="232173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latin typeface="Lucida Calligraphy" pitchFamily="66" charset="0"/>
              </a:rPr>
              <a:t>Foto’s herkennen</a:t>
            </a:r>
            <a:endParaRPr lang="nl-BE" b="1" dirty="0">
              <a:solidFill>
                <a:srgbClr val="00B050"/>
              </a:solidFill>
              <a:latin typeface="Lucida Calligraphy" pitchFamily="66" charset="0"/>
            </a:endParaRPr>
          </a:p>
        </p:txBody>
      </p:sp>
      <p:pic>
        <p:nvPicPr>
          <p:cNvPr id="9" name="Tijdelijke aanduiding voor inhoud 8" descr="kerstfoto2.jpg"/>
          <p:cNvPicPr>
            <a:picLocks noGrp="1" noChangeAspect="1"/>
          </p:cNvPicPr>
          <p:nvPr>
            <p:ph idx="1"/>
          </p:nvPr>
        </p:nvPicPr>
        <p:blipFill>
          <a:blip r:embed="rId2" cstate="print"/>
          <a:stretch>
            <a:fillRect/>
          </a:stretch>
        </p:blipFill>
        <p:spPr>
          <a:xfrm>
            <a:off x="2843808" y="1412776"/>
            <a:ext cx="3388341" cy="5001241"/>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4" name="Tijdelijke aanduiding voor inhoud 3" descr="DSC_1281.JPG"/>
          <p:cNvPicPr>
            <a:picLocks noGrp="1" noChangeAspect="1"/>
          </p:cNvPicPr>
          <p:nvPr>
            <p:ph idx="1"/>
          </p:nvPr>
        </p:nvPicPr>
        <p:blipFill>
          <a:blip r:embed="rId2" cstate="print"/>
          <a:stretch>
            <a:fillRect/>
          </a:stretch>
        </p:blipFill>
        <p:spPr>
          <a:xfrm>
            <a:off x="1164814" y="1600200"/>
            <a:ext cx="6814371"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4" name="Tijdelijke aanduiding voor inhoud 3" descr="PC170001.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4" name="Tijdelijke aanduiding voor inhoud 3" descr="PC170002.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4" name="Tijdelijke aanduiding voor inhoud 3" descr="PC170009.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4" name="Tijdelijke aanduiding voor inhoud 3" descr="PC170015.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5000" b="1" dirty="0" smtClean="0">
                <a:solidFill>
                  <a:srgbClr val="00B050"/>
                </a:solidFill>
                <a:effectLst>
                  <a:outerShdw blurRad="38100" dist="38100" dir="2700000" algn="tl">
                    <a:srgbClr val="000000">
                      <a:alpha val="43137"/>
                    </a:srgbClr>
                  </a:outerShdw>
                </a:effectLst>
                <a:latin typeface="Lucida Calligraphy" pitchFamily="66" charset="0"/>
              </a:rPr>
              <a:t>Kerstweetjes</a:t>
            </a:r>
            <a:endParaRPr lang="nl-BE" sz="5000" b="1" dirty="0">
              <a:solidFill>
                <a:srgbClr val="00B050"/>
              </a:solidFill>
              <a:effectLst>
                <a:outerShdw blurRad="38100" dist="38100" dir="2700000" algn="tl">
                  <a:srgbClr val="000000">
                    <a:alpha val="43137"/>
                  </a:srgbClr>
                </a:outerShdw>
              </a:effectLst>
              <a:latin typeface="Lucida Calligraphy" pitchFamily="66" charset="0"/>
            </a:endParaRPr>
          </a:p>
        </p:txBody>
      </p:sp>
      <p:pic>
        <p:nvPicPr>
          <p:cNvPr id="6" name="Tijdelijke aanduiding voor inhoud 5" descr="kerst9.jpg"/>
          <p:cNvPicPr>
            <a:picLocks noGrp="1" noChangeAspect="1"/>
          </p:cNvPicPr>
          <p:nvPr>
            <p:ph idx="1"/>
          </p:nvPr>
        </p:nvPicPr>
        <p:blipFill>
          <a:blip r:embed="rId2" cstate="print"/>
          <a:stretch>
            <a:fillRect/>
          </a:stretch>
        </p:blipFill>
        <p:spPr>
          <a:xfrm>
            <a:off x="951229" y="1600200"/>
            <a:ext cx="7241541"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hthoek 6"/>
          <p:cNvSpPr/>
          <p:nvPr/>
        </p:nvSpPr>
        <p:spPr>
          <a:xfrm>
            <a:off x="3995936" y="1844824"/>
            <a:ext cx="208823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nl-N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6" name="Tijdelijke aanduiding voor inhoud 5" descr="PC170016.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4" name="Tijdelijke aanduiding voor inhoud 3" descr="PC170022.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6" name="Tijdelijke aanduiding voor inhoud 5" descr="PC170024.JPG"/>
          <p:cNvPicPr>
            <a:picLocks noGrp="1" noChangeAspect="1"/>
          </p:cNvPicPr>
          <p:nvPr>
            <p:ph idx="1"/>
          </p:nvPr>
        </p:nvPicPr>
        <p:blipFill>
          <a:blip r:embed="rId2" cstate="print"/>
          <a:stretch>
            <a:fillRect/>
          </a:stretch>
        </p:blipFill>
        <p:spPr>
          <a:xfrm>
            <a:off x="2874764" y="1600200"/>
            <a:ext cx="3394472"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6" name="Tijdelijke aanduiding voor inhoud 5" descr="PC170025.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Foto</a:t>
            </a:r>
            <a:endParaRPr lang="nl-BE" dirty="0"/>
          </a:p>
        </p:txBody>
      </p:sp>
      <p:pic>
        <p:nvPicPr>
          <p:cNvPr id="4" name="Tijdelijke aanduiding voor inhoud 3" descr="PC170031.JPG"/>
          <p:cNvPicPr>
            <a:picLocks noGrp="1" noChangeAspect="1"/>
          </p:cNvPicPr>
          <p:nvPr>
            <p:ph idx="1"/>
          </p:nvPr>
        </p:nvPicPr>
        <p:blipFill>
          <a:blip r:embed="rId2" cstate="print"/>
          <a:stretch>
            <a:fillRect/>
          </a:stretch>
        </p:blipFill>
        <p:spPr>
          <a:xfrm>
            <a:off x="1554691" y="1600200"/>
            <a:ext cx="6034617"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effectLst>
                  <a:outerShdw blurRad="38100" dist="38100" dir="2700000" algn="tl">
                    <a:srgbClr val="000000">
                      <a:alpha val="43137"/>
                    </a:srgbClr>
                  </a:outerShdw>
                </a:effectLst>
                <a:latin typeface="Lucida Calligraphy" pitchFamily="66" charset="0"/>
              </a:rPr>
              <a:t>Zingen maar!</a:t>
            </a:r>
            <a:endParaRPr lang="nl-BE" b="1" dirty="0">
              <a:solidFill>
                <a:srgbClr val="00B050"/>
              </a:solidFill>
              <a:effectLst>
                <a:outerShdw blurRad="38100" dist="38100" dir="2700000" algn="tl">
                  <a:srgbClr val="000000">
                    <a:alpha val="43137"/>
                  </a:srgbClr>
                </a:outerShdw>
              </a:effectLst>
              <a:latin typeface="Lucida Calligraphy" pitchFamily="66" charset="0"/>
            </a:endParaRPr>
          </a:p>
        </p:txBody>
      </p:sp>
      <p:pic>
        <p:nvPicPr>
          <p:cNvPr id="4" name="Tijdelijke aanduiding voor inhoud 3" descr="Kerstkaraoke.png"/>
          <p:cNvPicPr>
            <a:picLocks noGrp="1" noChangeAspect="1"/>
          </p:cNvPicPr>
          <p:nvPr>
            <p:ph idx="1"/>
          </p:nvPr>
        </p:nvPicPr>
        <p:blipFill>
          <a:blip r:embed="rId2" cstate="print"/>
          <a:stretch>
            <a:fillRect/>
          </a:stretch>
        </p:blipFill>
        <p:spPr>
          <a:xfrm>
            <a:off x="1043608" y="2204864"/>
            <a:ext cx="7186944" cy="3076011"/>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Kerstliedjes</a:t>
            </a:r>
            <a:endParaRPr lang="nl-BE" dirty="0"/>
          </a:p>
        </p:txBody>
      </p:sp>
      <p:sp>
        <p:nvSpPr>
          <p:cNvPr id="3" name="Tijdelijke aanduiding voor inhoud 2"/>
          <p:cNvSpPr>
            <a:spLocks noGrp="1"/>
          </p:cNvSpPr>
          <p:nvPr>
            <p:ph idx="1"/>
          </p:nvPr>
        </p:nvSpPr>
        <p:spPr/>
        <p:txBody>
          <a:bodyPr/>
          <a:lstStyle/>
          <a:p>
            <a:pPr>
              <a:buNone/>
            </a:pPr>
            <a:endParaRPr lang="nl-BE"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Kerstliedjes</a:t>
            </a:r>
            <a:endParaRPr lang="nl-BE" dirty="0"/>
          </a:p>
        </p:txBody>
      </p:sp>
      <p:sp>
        <p:nvSpPr>
          <p:cNvPr id="3" name="Tijdelijke aanduiding voor inhoud 2"/>
          <p:cNvSpPr>
            <a:spLocks noGrp="1"/>
          </p:cNvSpPr>
          <p:nvPr>
            <p:ph idx="1"/>
          </p:nvPr>
        </p:nvSpPr>
        <p:spPr/>
        <p:txBody>
          <a:bodyPr/>
          <a:lstStyle/>
          <a:p>
            <a:endParaRPr lang="nl-BE"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Kerstliedjes</a:t>
            </a:r>
            <a:endParaRPr lang="nl-BE" dirty="0"/>
          </a:p>
        </p:txBody>
      </p:sp>
      <p:sp>
        <p:nvSpPr>
          <p:cNvPr id="3" name="Tijdelijke aanduiding voor inhoud 2"/>
          <p:cNvSpPr>
            <a:spLocks noGrp="1"/>
          </p:cNvSpPr>
          <p:nvPr>
            <p:ph idx="1"/>
          </p:nvPr>
        </p:nvSpPr>
        <p:spPr/>
        <p:txBody>
          <a:bodyPr/>
          <a:lstStyle/>
          <a:p>
            <a:endParaRPr lang="nl-BE"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Kerstliedjes</a:t>
            </a:r>
            <a:endParaRPr lang="nl-BE" dirty="0"/>
          </a:p>
        </p:txBody>
      </p:sp>
      <p:sp>
        <p:nvSpPr>
          <p:cNvPr id="3" name="Tijdelijke aanduiding voor inhoud 2"/>
          <p:cNvSpPr>
            <a:spLocks noGrp="1"/>
          </p:cNvSpPr>
          <p:nvPr>
            <p:ph idx="1"/>
          </p:nvPr>
        </p:nvSpPr>
        <p:spPr/>
        <p:txBody>
          <a:bodyPr/>
          <a:lstStyle/>
          <a:p>
            <a:endParaRPr lang="nl-BE"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normAutofit/>
          </a:bodyPr>
          <a:lstStyle/>
          <a:p>
            <a:pPr>
              <a:buNone/>
            </a:pPr>
            <a:endParaRPr lang="nl-BE" dirty="0" smtClean="0"/>
          </a:p>
          <a:p>
            <a:pPr>
              <a:buNone/>
            </a:pPr>
            <a:endParaRPr lang="nl-BE" dirty="0" smtClean="0"/>
          </a:p>
          <a:p>
            <a:pPr algn="ctr">
              <a:buNone/>
            </a:pPr>
            <a:r>
              <a:rPr lang="nl-BE" b="1" dirty="0" err="1" smtClean="0">
                <a:solidFill>
                  <a:srgbClr val="C00000"/>
                </a:solidFill>
              </a:rPr>
              <a:t>Kung</a:t>
            </a:r>
            <a:r>
              <a:rPr lang="nl-BE" b="1" dirty="0" smtClean="0">
                <a:solidFill>
                  <a:srgbClr val="C00000"/>
                </a:solidFill>
              </a:rPr>
              <a:t> </a:t>
            </a:r>
            <a:r>
              <a:rPr lang="nl-BE" b="1" dirty="0" err="1" smtClean="0">
                <a:solidFill>
                  <a:srgbClr val="C00000"/>
                </a:solidFill>
              </a:rPr>
              <a:t>His</a:t>
            </a:r>
            <a:r>
              <a:rPr lang="nl-BE" b="1" dirty="0" smtClean="0">
                <a:solidFill>
                  <a:srgbClr val="C00000"/>
                </a:solidFill>
              </a:rPr>
              <a:t> </a:t>
            </a:r>
            <a:r>
              <a:rPr lang="nl-BE" b="1" dirty="0" err="1" smtClean="0">
                <a:solidFill>
                  <a:srgbClr val="C00000"/>
                </a:solidFill>
              </a:rPr>
              <a:t>Hsin</a:t>
            </a:r>
            <a:r>
              <a:rPr lang="nl-BE" b="1" dirty="0" smtClean="0">
                <a:solidFill>
                  <a:srgbClr val="C00000"/>
                </a:solidFill>
              </a:rPr>
              <a:t> </a:t>
            </a:r>
            <a:r>
              <a:rPr lang="nl-BE" b="1" dirty="0" err="1" smtClean="0">
                <a:solidFill>
                  <a:srgbClr val="C00000"/>
                </a:solidFill>
              </a:rPr>
              <a:t>Nien</a:t>
            </a:r>
            <a:r>
              <a:rPr lang="nl-BE" b="1" dirty="0" smtClean="0">
                <a:solidFill>
                  <a:srgbClr val="C00000"/>
                </a:solidFill>
              </a:rPr>
              <a:t> </a:t>
            </a:r>
            <a:r>
              <a:rPr lang="nl-BE" b="1" dirty="0" err="1" smtClean="0">
                <a:solidFill>
                  <a:srgbClr val="C00000"/>
                </a:solidFill>
              </a:rPr>
              <a:t>bing</a:t>
            </a:r>
            <a:r>
              <a:rPr lang="nl-BE" b="1" dirty="0" smtClean="0">
                <a:solidFill>
                  <a:srgbClr val="C00000"/>
                </a:solidFill>
              </a:rPr>
              <a:t> </a:t>
            </a:r>
            <a:r>
              <a:rPr lang="nl-BE" b="1" dirty="0" err="1" smtClean="0">
                <a:solidFill>
                  <a:srgbClr val="C00000"/>
                </a:solidFill>
              </a:rPr>
              <a:t>Chu</a:t>
            </a:r>
            <a:r>
              <a:rPr lang="nl-BE" b="1" dirty="0" smtClean="0">
                <a:solidFill>
                  <a:srgbClr val="C00000"/>
                </a:solidFill>
              </a:rPr>
              <a:t> </a:t>
            </a:r>
            <a:r>
              <a:rPr lang="nl-BE" b="1" dirty="0" err="1" smtClean="0">
                <a:solidFill>
                  <a:srgbClr val="C00000"/>
                </a:solidFill>
              </a:rPr>
              <a:t>Shen</a:t>
            </a:r>
            <a:r>
              <a:rPr lang="nl-BE" b="1" dirty="0" smtClean="0">
                <a:solidFill>
                  <a:srgbClr val="C00000"/>
                </a:solidFill>
              </a:rPr>
              <a:t> Tan</a:t>
            </a:r>
          </a:p>
          <a:p>
            <a:pPr algn="ctr">
              <a:buNone/>
            </a:pPr>
            <a:endParaRPr lang="nl-BE" dirty="0" smtClean="0"/>
          </a:p>
          <a:p>
            <a:pPr algn="ctr">
              <a:buNone/>
            </a:pPr>
            <a:r>
              <a:rPr lang="nl-BE" dirty="0" smtClean="0"/>
              <a:t>Zo zegt men Vrolijk Kerstfeest in het Chinees!</a:t>
            </a:r>
          </a:p>
          <a:p>
            <a:pPr algn="ctr">
              <a:buNone/>
            </a:pPr>
            <a:endParaRPr lang="nl-BE" dirty="0" smtClean="0"/>
          </a:p>
        </p:txBody>
      </p:sp>
      <p:pic>
        <p:nvPicPr>
          <p:cNvPr id="4" name="Afbeelding 3" descr="chinees.jpg"/>
          <p:cNvPicPr>
            <a:picLocks noChangeAspect="1"/>
          </p:cNvPicPr>
          <p:nvPr/>
        </p:nvPicPr>
        <p:blipFill>
          <a:blip r:embed="rId2" cstate="print"/>
          <a:stretch>
            <a:fillRect/>
          </a:stretch>
        </p:blipFill>
        <p:spPr>
          <a:xfrm>
            <a:off x="2123728" y="5013176"/>
            <a:ext cx="4489044" cy="93610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Kerstliedjes</a:t>
            </a:r>
            <a:endParaRPr lang="nl-BE" dirty="0"/>
          </a:p>
        </p:txBody>
      </p:sp>
      <p:sp>
        <p:nvSpPr>
          <p:cNvPr id="3" name="Tijdelijke aanduiding voor inhoud 2"/>
          <p:cNvSpPr>
            <a:spLocks noGrp="1"/>
          </p:cNvSpPr>
          <p:nvPr>
            <p:ph idx="1"/>
          </p:nvPr>
        </p:nvSpPr>
        <p:spPr/>
        <p:txBody>
          <a:bodyPr/>
          <a:lstStyle/>
          <a:p>
            <a:endParaRPr lang="nl-BE"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Kerstliedje</a:t>
            </a:r>
            <a:endParaRPr lang="nl-BE" dirty="0"/>
          </a:p>
        </p:txBody>
      </p:sp>
      <p:sp>
        <p:nvSpPr>
          <p:cNvPr id="3" name="Tijdelijke aanduiding voor inhoud 2"/>
          <p:cNvSpPr>
            <a:spLocks noGrp="1"/>
          </p:cNvSpPr>
          <p:nvPr>
            <p:ph idx="1"/>
          </p:nvPr>
        </p:nvSpPr>
        <p:spPr/>
        <p:txBody>
          <a:bodyPr/>
          <a:lstStyle/>
          <a:p>
            <a:endParaRPr lang="nl-BE"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err="1" smtClean="0">
                <a:solidFill>
                  <a:srgbClr val="00B050"/>
                </a:solidFill>
                <a:effectLst>
                  <a:outerShdw blurRad="38100" dist="38100" dir="2700000" algn="tl">
                    <a:srgbClr val="000000">
                      <a:alpha val="43137"/>
                    </a:srgbClr>
                  </a:outerShdw>
                </a:effectLst>
                <a:latin typeface="Lucida Calligraphy" pitchFamily="66" charset="0"/>
              </a:rPr>
              <a:t>Kwissen</a:t>
            </a:r>
            <a:r>
              <a:rPr lang="nl-BE" b="1" dirty="0" smtClean="0">
                <a:solidFill>
                  <a:srgbClr val="00B050"/>
                </a:solidFill>
                <a:effectLst>
                  <a:outerShdw blurRad="38100" dist="38100" dir="2700000" algn="tl">
                    <a:srgbClr val="000000">
                      <a:alpha val="43137"/>
                    </a:srgbClr>
                  </a:outerShdw>
                </a:effectLst>
                <a:latin typeface="Lucida Calligraphy" pitchFamily="66" charset="0"/>
              </a:rPr>
              <a:t> maar!</a:t>
            </a:r>
            <a:endParaRPr lang="nl-BE" b="1" dirty="0">
              <a:solidFill>
                <a:srgbClr val="00B050"/>
              </a:solidFill>
              <a:effectLst>
                <a:outerShdw blurRad="38100" dist="38100" dir="2700000" algn="tl">
                  <a:srgbClr val="000000">
                    <a:alpha val="43137"/>
                  </a:srgbClr>
                </a:outerShdw>
              </a:effectLst>
              <a:latin typeface="Lucida Calligraphy" pitchFamily="66" charset="0"/>
            </a:endParaRPr>
          </a:p>
        </p:txBody>
      </p:sp>
      <p:pic>
        <p:nvPicPr>
          <p:cNvPr id="4" name="Tijdelijke aanduiding voor inhoud 3" descr="kerstkwis_tmb.jpg"/>
          <p:cNvPicPr>
            <a:picLocks noGrp="1" noChangeAspect="1"/>
          </p:cNvPicPr>
          <p:nvPr>
            <p:ph idx="1"/>
          </p:nvPr>
        </p:nvPicPr>
        <p:blipFill>
          <a:blip r:embed="rId2" cstate="print"/>
          <a:stretch>
            <a:fillRect/>
          </a:stretch>
        </p:blipFill>
        <p:spPr>
          <a:xfrm>
            <a:off x="1714500" y="2082006"/>
            <a:ext cx="5715000" cy="356235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Kerstkwisje</a:t>
            </a:r>
            <a:endParaRPr lang="nl-BE" dirty="0"/>
          </a:p>
        </p:txBody>
      </p:sp>
      <p:sp>
        <p:nvSpPr>
          <p:cNvPr id="3" name="Tijdelijke aanduiding voor inhoud 2"/>
          <p:cNvSpPr>
            <a:spLocks noGrp="1"/>
          </p:cNvSpPr>
          <p:nvPr>
            <p:ph idx="1"/>
          </p:nvPr>
        </p:nvSpPr>
        <p:spPr/>
        <p:txBody>
          <a:bodyPr/>
          <a:lstStyle/>
          <a:p>
            <a:pPr>
              <a:buNone/>
            </a:pPr>
            <a:r>
              <a:rPr lang="nl-BE" b="1" dirty="0" smtClean="0"/>
              <a:t>Tegenwoordig hebben we elektrische verlichting in de kerstboom. Hoe werd vroeger de kerstboom verlicht?</a:t>
            </a:r>
          </a:p>
          <a:p>
            <a:pPr>
              <a:buNone/>
            </a:pPr>
            <a:endParaRPr lang="nl-BE" dirty="0" smtClean="0"/>
          </a:p>
          <a:p>
            <a:pPr algn="ctr">
              <a:buNone/>
            </a:pPr>
            <a:r>
              <a:rPr lang="nl-BE" b="1" dirty="0" smtClean="0">
                <a:solidFill>
                  <a:srgbClr val="00B050"/>
                </a:solidFill>
              </a:rPr>
              <a:t>Met kaarsjes</a:t>
            </a:r>
          </a:p>
          <a:p>
            <a:pPr algn="ctr">
              <a:buNone/>
            </a:pPr>
            <a:endParaRPr lang="nl-BE" dirty="0"/>
          </a:p>
        </p:txBody>
      </p:sp>
      <p:pic>
        <p:nvPicPr>
          <p:cNvPr id="4" name="Afbeelding 3" descr="kerstboomKaars.jpg"/>
          <p:cNvPicPr>
            <a:picLocks noChangeAspect="1"/>
          </p:cNvPicPr>
          <p:nvPr/>
        </p:nvPicPr>
        <p:blipFill>
          <a:blip r:embed="rId2" cstate="print"/>
          <a:stretch>
            <a:fillRect/>
          </a:stretch>
        </p:blipFill>
        <p:spPr>
          <a:xfrm>
            <a:off x="6156176" y="3212976"/>
            <a:ext cx="1944216" cy="29532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Kerstkwisje</a:t>
            </a:r>
            <a:endParaRPr lang="nl-BE" dirty="0"/>
          </a:p>
        </p:txBody>
      </p:sp>
      <p:sp>
        <p:nvSpPr>
          <p:cNvPr id="3" name="Tijdelijke aanduiding voor inhoud 2"/>
          <p:cNvSpPr>
            <a:spLocks noGrp="1"/>
          </p:cNvSpPr>
          <p:nvPr>
            <p:ph idx="1"/>
          </p:nvPr>
        </p:nvSpPr>
        <p:spPr/>
        <p:txBody>
          <a:bodyPr/>
          <a:lstStyle/>
          <a:p>
            <a:pPr>
              <a:buNone/>
            </a:pPr>
            <a:r>
              <a:rPr lang="nl-BE" b="1" dirty="0" smtClean="0"/>
              <a:t>Wat zegt de Kerstman vaak, waar staat hij om bekend?</a:t>
            </a:r>
          </a:p>
          <a:p>
            <a:pPr>
              <a:buNone/>
            </a:pPr>
            <a:endParaRPr lang="nl-BE" dirty="0" smtClean="0"/>
          </a:p>
          <a:p>
            <a:pPr algn="ctr">
              <a:buNone/>
            </a:pPr>
            <a:r>
              <a:rPr lang="nl-BE" b="1" dirty="0" smtClean="0">
                <a:solidFill>
                  <a:srgbClr val="00B050"/>
                </a:solidFill>
              </a:rPr>
              <a:t>Ho </a:t>
            </a:r>
            <a:r>
              <a:rPr lang="nl-BE" b="1" dirty="0" err="1" smtClean="0">
                <a:solidFill>
                  <a:srgbClr val="00B050"/>
                </a:solidFill>
              </a:rPr>
              <a:t>Ho</a:t>
            </a:r>
            <a:r>
              <a:rPr lang="nl-BE" b="1" dirty="0" smtClean="0">
                <a:solidFill>
                  <a:srgbClr val="00B050"/>
                </a:solidFill>
              </a:rPr>
              <a:t> </a:t>
            </a:r>
            <a:r>
              <a:rPr lang="nl-BE" b="1" dirty="0" err="1" smtClean="0">
                <a:solidFill>
                  <a:srgbClr val="00B050"/>
                </a:solidFill>
              </a:rPr>
              <a:t>Ho</a:t>
            </a:r>
            <a:r>
              <a:rPr lang="nl-BE" b="1" dirty="0" smtClean="0">
                <a:solidFill>
                  <a:srgbClr val="00B050"/>
                </a:solidFill>
              </a:rPr>
              <a:t> (</a:t>
            </a:r>
            <a:r>
              <a:rPr lang="nl-BE" b="1" dirty="0" err="1" smtClean="0">
                <a:solidFill>
                  <a:srgbClr val="00B050"/>
                </a:solidFill>
              </a:rPr>
              <a:t>Merry</a:t>
            </a:r>
            <a:r>
              <a:rPr lang="nl-BE" b="1" dirty="0" smtClean="0">
                <a:solidFill>
                  <a:srgbClr val="00B050"/>
                </a:solidFill>
              </a:rPr>
              <a:t> </a:t>
            </a:r>
            <a:r>
              <a:rPr lang="nl-BE" b="1" dirty="0" err="1" smtClean="0">
                <a:solidFill>
                  <a:srgbClr val="00B050"/>
                </a:solidFill>
              </a:rPr>
              <a:t>Christmas</a:t>
            </a:r>
            <a:r>
              <a:rPr lang="nl-BE" b="1" dirty="0" smtClean="0">
                <a:solidFill>
                  <a:srgbClr val="00B050"/>
                </a:solidFill>
              </a:rPr>
              <a:t>)</a:t>
            </a:r>
          </a:p>
          <a:p>
            <a:pPr algn="ctr">
              <a:buNone/>
            </a:pPr>
            <a:endParaRPr lang="nl-BE" b="1" dirty="0">
              <a:solidFill>
                <a:srgbClr val="00B050"/>
              </a:solidFill>
            </a:endParaRPr>
          </a:p>
        </p:txBody>
      </p:sp>
      <p:pic>
        <p:nvPicPr>
          <p:cNvPr id="4" name="Afbeelding 3" descr="KerstHohoho.jpg"/>
          <p:cNvPicPr>
            <a:picLocks noChangeAspect="1"/>
          </p:cNvPicPr>
          <p:nvPr/>
        </p:nvPicPr>
        <p:blipFill>
          <a:blip r:embed="rId2" cstate="print"/>
          <a:stretch>
            <a:fillRect/>
          </a:stretch>
        </p:blipFill>
        <p:spPr>
          <a:xfrm>
            <a:off x="3131840" y="3861048"/>
            <a:ext cx="2617440" cy="261744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Kerstkwisje</a:t>
            </a:r>
            <a:endParaRPr lang="nl-BE" dirty="0"/>
          </a:p>
        </p:txBody>
      </p:sp>
      <p:sp>
        <p:nvSpPr>
          <p:cNvPr id="3" name="Tijdelijke aanduiding voor inhoud 2"/>
          <p:cNvSpPr>
            <a:spLocks noGrp="1"/>
          </p:cNvSpPr>
          <p:nvPr>
            <p:ph idx="1"/>
          </p:nvPr>
        </p:nvSpPr>
        <p:spPr/>
        <p:txBody>
          <a:bodyPr/>
          <a:lstStyle/>
          <a:p>
            <a:pPr>
              <a:buNone/>
            </a:pPr>
            <a:r>
              <a:rPr lang="nl-BE" b="1" dirty="0" smtClean="0"/>
              <a:t>Wat kan er gebeuren als je onder een maretak staat?</a:t>
            </a:r>
          </a:p>
          <a:p>
            <a:pPr>
              <a:buNone/>
            </a:pPr>
            <a:endParaRPr lang="nl-BE" b="1" dirty="0" smtClean="0"/>
          </a:p>
          <a:p>
            <a:pPr algn="ctr">
              <a:buNone/>
            </a:pPr>
            <a:r>
              <a:rPr lang="nl-BE" b="1" dirty="0" smtClean="0">
                <a:solidFill>
                  <a:srgbClr val="00B050"/>
                </a:solidFill>
              </a:rPr>
              <a:t>Je kan gekust worden</a:t>
            </a:r>
          </a:p>
          <a:p>
            <a:pPr algn="ctr">
              <a:buNone/>
            </a:pPr>
            <a:endParaRPr lang="nl-BE" b="1" dirty="0">
              <a:solidFill>
                <a:srgbClr val="00B050"/>
              </a:solidFill>
            </a:endParaRPr>
          </a:p>
        </p:txBody>
      </p:sp>
      <p:pic>
        <p:nvPicPr>
          <p:cNvPr id="4" name="Afbeelding 3" descr="Kerstmaretak.jpg"/>
          <p:cNvPicPr>
            <a:picLocks noChangeAspect="1"/>
          </p:cNvPicPr>
          <p:nvPr/>
        </p:nvPicPr>
        <p:blipFill>
          <a:blip r:embed="rId2" cstate="print"/>
          <a:stretch>
            <a:fillRect/>
          </a:stretch>
        </p:blipFill>
        <p:spPr>
          <a:xfrm>
            <a:off x="2987824" y="3933056"/>
            <a:ext cx="3048000" cy="249555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Kerstkwisje</a:t>
            </a:r>
            <a:endParaRPr lang="nl-BE" dirty="0"/>
          </a:p>
        </p:txBody>
      </p:sp>
      <p:sp>
        <p:nvSpPr>
          <p:cNvPr id="3" name="Tijdelijke aanduiding voor inhoud 2"/>
          <p:cNvSpPr>
            <a:spLocks noGrp="1"/>
          </p:cNvSpPr>
          <p:nvPr>
            <p:ph idx="1"/>
          </p:nvPr>
        </p:nvSpPr>
        <p:spPr/>
        <p:txBody>
          <a:bodyPr/>
          <a:lstStyle/>
          <a:p>
            <a:pPr>
              <a:buNone/>
            </a:pPr>
            <a:r>
              <a:rPr lang="nl-BE" b="1" dirty="0" smtClean="0"/>
              <a:t>Hoe heet de hoogste versiering in een kerstboom?</a:t>
            </a:r>
          </a:p>
          <a:p>
            <a:pPr>
              <a:buNone/>
            </a:pPr>
            <a:endParaRPr lang="nl-BE" dirty="0" smtClean="0"/>
          </a:p>
          <a:p>
            <a:pPr algn="ctr">
              <a:buNone/>
            </a:pPr>
            <a:r>
              <a:rPr lang="nl-BE" b="1" dirty="0" smtClean="0">
                <a:solidFill>
                  <a:srgbClr val="00B050"/>
                </a:solidFill>
              </a:rPr>
              <a:t>Een piek</a:t>
            </a:r>
          </a:p>
          <a:p>
            <a:pPr algn="ctr">
              <a:buNone/>
            </a:pPr>
            <a:endParaRPr lang="nl-BE" b="1" dirty="0"/>
          </a:p>
        </p:txBody>
      </p:sp>
      <p:pic>
        <p:nvPicPr>
          <p:cNvPr id="4" name="Afbeelding 3" descr="KerstPiek.jpg"/>
          <p:cNvPicPr>
            <a:picLocks noChangeAspect="1"/>
          </p:cNvPicPr>
          <p:nvPr/>
        </p:nvPicPr>
        <p:blipFill>
          <a:blip r:embed="rId2" cstate="print"/>
          <a:stretch>
            <a:fillRect/>
          </a:stretch>
        </p:blipFill>
        <p:spPr>
          <a:xfrm>
            <a:off x="2843808" y="4005064"/>
            <a:ext cx="3429000" cy="22860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Kerstkwisje</a:t>
            </a:r>
            <a:endParaRPr lang="nl-BE" dirty="0"/>
          </a:p>
        </p:txBody>
      </p:sp>
      <p:sp>
        <p:nvSpPr>
          <p:cNvPr id="3" name="Tijdelijke aanduiding voor inhoud 2"/>
          <p:cNvSpPr>
            <a:spLocks noGrp="1"/>
          </p:cNvSpPr>
          <p:nvPr>
            <p:ph idx="1"/>
          </p:nvPr>
        </p:nvSpPr>
        <p:spPr/>
        <p:txBody>
          <a:bodyPr/>
          <a:lstStyle/>
          <a:p>
            <a:pPr>
              <a:buNone/>
            </a:pPr>
            <a:r>
              <a:rPr lang="nl-BE" b="1" dirty="0" smtClean="0"/>
              <a:t>Hoeveel koningen kwamen er langs bij de stal?</a:t>
            </a:r>
          </a:p>
          <a:p>
            <a:pPr>
              <a:buNone/>
            </a:pPr>
            <a:endParaRPr lang="nl-BE" b="1" dirty="0" smtClean="0"/>
          </a:p>
          <a:p>
            <a:pPr algn="ctr">
              <a:buNone/>
            </a:pPr>
            <a:r>
              <a:rPr lang="nl-BE" b="1" dirty="0" smtClean="0">
                <a:solidFill>
                  <a:srgbClr val="00B050"/>
                </a:solidFill>
              </a:rPr>
              <a:t>3</a:t>
            </a:r>
          </a:p>
          <a:p>
            <a:pPr algn="ctr">
              <a:buNone/>
            </a:pPr>
            <a:r>
              <a:rPr lang="nl-BE" b="1" dirty="0" err="1" smtClean="0">
                <a:solidFill>
                  <a:srgbClr val="00B050"/>
                </a:solidFill>
              </a:rPr>
              <a:t>Caspar</a:t>
            </a:r>
            <a:r>
              <a:rPr lang="nl-BE" b="1" dirty="0" smtClean="0">
                <a:solidFill>
                  <a:srgbClr val="00B050"/>
                </a:solidFill>
              </a:rPr>
              <a:t>, Melchior en </a:t>
            </a:r>
            <a:r>
              <a:rPr lang="nl-BE" b="1" dirty="0" err="1" smtClean="0">
                <a:solidFill>
                  <a:srgbClr val="00B050"/>
                </a:solidFill>
              </a:rPr>
              <a:t>Balthasar</a:t>
            </a:r>
            <a:r>
              <a:rPr lang="nl-BE" b="1" dirty="0" smtClean="0">
                <a:solidFill>
                  <a:srgbClr val="00B050"/>
                </a:solidFill>
              </a:rPr>
              <a:t> </a:t>
            </a:r>
          </a:p>
          <a:p>
            <a:pPr algn="ctr">
              <a:buNone/>
            </a:pPr>
            <a:endParaRPr lang="nl-BE" b="1" dirty="0">
              <a:solidFill>
                <a:srgbClr val="00B050"/>
              </a:solidFill>
            </a:endParaRPr>
          </a:p>
        </p:txBody>
      </p:sp>
      <p:pic>
        <p:nvPicPr>
          <p:cNvPr id="4" name="Afbeelding 3" descr="Kerst3Koningen.gif"/>
          <p:cNvPicPr>
            <a:picLocks noChangeAspect="1"/>
          </p:cNvPicPr>
          <p:nvPr/>
        </p:nvPicPr>
        <p:blipFill>
          <a:blip r:embed="rId2" cstate="print"/>
          <a:stretch>
            <a:fillRect/>
          </a:stretch>
        </p:blipFill>
        <p:spPr>
          <a:xfrm>
            <a:off x="3779912" y="3933056"/>
            <a:ext cx="1751606" cy="270892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Kerstkwisje</a:t>
            </a:r>
            <a:endParaRPr lang="nl-BE" dirty="0"/>
          </a:p>
        </p:txBody>
      </p:sp>
      <p:sp>
        <p:nvSpPr>
          <p:cNvPr id="3" name="Tijdelijke aanduiding voor inhoud 2"/>
          <p:cNvSpPr>
            <a:spLocks noGrp="1"/>
          </p:cNvSpPr>
          <p:nvPr>
            <p:ph idx="1"/>
          </p:nvPr>
        </p:nvSpPr>
        <p:spPr/>
        <p:txBody>
          <a:bodyPr/>
          <a:lstStyle/>
          <a:p>
            <a:pPr>
              <a:buNone/>
            </a:pPr>
            <a:r>
              <a:rPr lang="nl-BE" b="1" dirty="0" smtClean="0"/>
              <a:t>Sommigen krijgen cadeautjes met Kerstmis. Waar liggen die cadeautjes dan?</a:t>
            </a:r>
          </a:p>
          <a:p>
            <a:pPr>
              <a:buNone/>
            </a:pPr>
            <a:endParaRPr lang="nl-BE" b="1" dirty="0" smtClean="0"/>
          </a:p>
          <a:p>
            <a:pPr>
              <a:buNone/>
            </a:pPr>
            <a:endParaRPr lang="nl-BE" b="1" dirty="0" smtClean="0"/>
          </a:p>
          <a:p>
            <a:pPr algn="ctr">
              <a:buNone/>
            </a:pPr>
            <a:r>
              <a:rPr lang="nl-BE" b="1" dirty="0" smtClean="0">
                <a:solidFill>
                  <a:srgbClr val="00B050"/>
                </a:solidFill>
              </a:rPr>
              <a:t>Onder de kerstboom </a:t>
            </a:r>
            <a:r>
              <a:rPr lang="nl-BE" b="1" dirty="0" smtClean="0">
                <a:solidFill>
                  <a:srgbClr val="00B050"/>
                </a:solidFill>
                <a:sym typeface="Wingdings" pitchFamily="2" charset="2"/>
              </a:rPr>
              <a:t></a:t>
            </a:r>
          </a:p>
          <a:p>
            <a:pPr algn="ctr">
              <a:buNone/>
            </a:pPr>
            <a:endParaRPr lang="nl-BE" b="1" dirty="0">
              <a:solidFill>
                <a:srgbClr val="00B050"/>
              </a:solidFill>
            </a:endParaRPr>
          </a:p>
        </p:txBody>
      </p:sp>
      <p:pic>
        <p:nvPicPr>
          <p:cNvPr id="4" name="Afbeelding 3" descr="Kerstcadeau.jpg"/>
          <p:cNvPicPr>
            <a:picLocks noChangeAspect="1"/>
          </p:cNvPicPr>
          <p:nvPr/>
        </p:nvPicPr>
        <p:blipFill>
          <a:blip r:embed="rId2" cstate="print"/>
          <a:stretch>
            <a:fillRect/>
          </a:stretch>
        </p:blipFill>
        <p:spPr>
          <a:xfrm>
            <a:off x="2915816" y="4509120"/>
            <a:ext cx="3059832" cy="191239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TIJD VOOR PAKJES!</a:t>
            </a:r>
            <a:endParaRPr lang="nl-BE" dirty="0"/>
          </a:p>
        </p:txBody>
      </p:sp>
      <p:pic>
        <p:nvPicPr>
          <p:cNvPr id="4" name="Tijdelijke aanduiding voor inhoud 3" descr="kerstkado1.bmp"/>
          <p:cNvPicPr>
            <a:picLocks noGrp="1" noChangeAspect="1"/>
          </p:cNvPicPr>
          <p:nvPr>
            <p:ph idx="1"/>
          </p:nvPr>
        </p:nvPicPr>
        <p:blipFill>
          <a:blip r:embed="rId2" cstate="print"/>
          <a:stretch>
            <a:fillRect/>
          </a:stretch>
        </p:blipFill>
        <p:spPr>
          <a:xfrm>
            <a:off x="755576" y="1412776"/>
            <a:ext cx="1542857" cy="1533333"/>
          </a:xfrm>
        </p:spPr>
      </p:pic>
      <p:pic>
        <p:nvPicPr>
          <p:cNvPr id="5" name="Afbeelding 4" descr="kerstkado2.bmp"/>
          <p:cNvPicPr>
            <a:picLocks noChangeAspect="1"/>
          </p:cNvPicPr>
          <p:nvPr/>
        </p:nvPicPr>
        <p:blipFill>
          <a:blip r:embed="rId3" cstate="print"/>
          <a:stretch>
            <a:fillRect/>
          </a:stretch>
        </p:blipFill>
        <p:spPr>
          <a:xfrm>
            <a:off x="2267744" y="2204864"/>
            <a:ext cx="2714286" cy="1685714"/>
          </a:xfrm>
          <a:prstGeom prst="rect">
            <a:avLst/>
          </a:prstGeom>
        </p:spPr>
      </p:pic>
      <p:pic>
        <p:nvPicPr>
          <p:cNvPr id="6" name="Afbeelding 5" descr="kerstkado3.jpg"/>
          <p:cNvPicPr>
            <a:picLocks noChangeAspect="1"/>
          </p:cNvPicPr>
          <p:nvPr/>
        </p:nvPicPr>
        <p:blipFill>
          <a:blip r:embed="rId4" cstate="print"/>
          <a:stretch>
            <a:fillRect/>
          </a:stretch>
        </p:blipFill>
        <p:spPr>
          <a:xfrm>
            <a:off x="5508104" y="1556792"/>
            <a:ext cx="3059832" cy="1729755"/>
          </a:xfrm>
          <a:prstGeom prst="rect">
            <a:avLst/>
          </a:prstGeom>
        </p:spPr>
      </p:pic>
      <p:pic>
        <p:nvPicPr>
          <p:cNvPr id="7" name="Afbeelding 6" descr="kerstkado5.jpg"/>
          <p:cNvPicPr>
            <a:picLocks noChangeAspect="1"/>
          </p:cNvPicPr>
          <p:nvPr/>
        </p:nvPicPr>
        <p:blipFill>
          <a:blip r:embed="rId5" cstate="print"/>
          <a:stretch>
            <a:fillRect/>
          </a:stretch>
        </p:blipFill>
        <p:spPr>
          <a:xfrm>
            <a:off x="5868144" y="4365104"/>
            <a:ext cx="2428875" cy="1914525"/>
          </a:xfrm>
          <a:prstGeom prst="rect">
            <a:avLst/>
          </a:prstGeom>
        </p:spPr>
      </p:pic>
      <p:pic>
        <p:nvPicPr>
          <p:cNvPr id="8" name="Afbeelding 7" descr="kerstkado6.jpg"/>
          <p:cNvPicPr>
            <a:picLocks noChangeAspect="1"/>
          </p:cNvPicPr>
          <p:nvPr/>
        </p:nvPicPr>
        <p:blipFill>
          <a:blip r:embed="rId6" cstate="print"/>
          <a:stretch>
            <a:fillRect/>
          </a:stretch>
        </p:blipFill>
        <p:spPr>
          <a:xfrm>
            <a:off x="539552" y="4077072"/>
            <a:ext cx="3607048" cy="194780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normAutofit lnSpcReduction="10000"/>
          </a:bodyPr>
          <a:lstStyle/>
          <a:p>
            <a:pPr>
              <a:buNone/>
            </a:pPr>
            <a:r>
              <a:rPr lang="nl-BE" b="1" dirty="0" smtClean="0"/>
              <a:t>Een kerstboom is eetbaar!</a:t>
            </a:r>
          </a:p>
          <a:p>
            <a:pPr>
              <a:buNone/>
            </a:pPr>
            <a:r>
              <a:rPr lang="nl-BE" dirty="0" smtClean="0"/>
              <a:t/>
            </a:r>
            <a:br>
              <a:rPr lang="nl-BE" dirty="0" smtClean="0"/>
            </a:br>
            <a:r>
              <a:rPr lang="nl-BE" dirty="0" smtClean="0"/>
              <a:t>Heb jij wel eens een kerstboom opgegeten? Waarschijnlijk niet, maar het is niet zo ongezond als je zou denken. De meeste onderdelen van de kerstboom zijn namelijk perfect eetbaar, zoals de naalden en dennenappels. Hierin zit veel vitamine C, dat goed is voor je weerstand!</a:t>
            </a:r>
          </a:p>
          <a:p>
            <a:endParaRPr lang="nl-BE"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lstStyle/>
          <a:p>
            <a:pPr>
              <a:buNone/>
            </a:pPr>
            <a:r>
              <a:rPr lang="nl-BE" b="1" dirty="0" smtClean="0"/>
              <a:t>Echte of plastieken kerstbomen?</a:t>
            </a:r>
          </a:p>
          <a:p>
            <a:endParaRPr lang="nl-BE" dirty="0" smtClean="0"/>
          </a:p>
          <a:p>
            <a:pPr>
              <a:buNone/>
            </a:pPr>
            <a:r>
              <a:rPr lang="nl-BE" dirty="0" smtClean="0"/>
              <a:t>Ieder jaar worden bijna 60 miljoen kerstbomen speciaal voor de kerst gekweekt.</a:t>
            </a:r>
          </a:p>
          <a:p>
            <a:pPr>
              <a:buNone/>
            </a:pPr>
            <a:endParaRPr lang="nl-BE" dirty="0" smtClean="0"/>
          </a:p>
          <a:p>
            <a:pPr>
              <a:buNone/>
            </a:pPr>
            <a:endParaRPr lang="nl-BE" dirty="0" smtClean="0"/>
          </a:p>
          <a:p>
            <a:endParaRPr lang="nl-BE" dirty="0"/>
          </a:p>
        </p:txBody>
      </p:sp>
      <p:pic>
        <p:nvPicPr>
          <p:cNvPr id="4" name="Afbeelding 3" descr="NepofEcht.jpg"/>
          <p:cNvPicPr>
            <a:picLocks noChangeAspect="1"/>
          </p:cNvPicPr>
          <p:nvPr/>
        </p:nvPicPr>
        <p:blipFill>
          <a:blip r:embed="rId2" cstate="print"/>
          <a:stretch>
            <a:fillRect/>
          </a:stretch>
        </p:blipFill>
        <p:spPr>
          <a:xfrm>
            <a:off x="2339752" y="4077072"/>
            <a:ext cx="4210918" cy="235811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lstStyle/>
          <a:p>
            <a:pPr>
              <a:buNone/>
            </a:pPr>
            <a:r>
              <a:rPr lang="nl-BE" b="1" dirty="0" smtClean="0"/>
              <a:t>Dieren?</a:t>
            </a:r>
          </a:p>
          <a:p>
            <a:pPr>
              <a:buNone/>
            </a:pPr>
            <a:endParaRPr lang="nl-BE" dirty="0" smtClean="0"/>
          </a:p>
          <a:p>
            <a:pPr>
              <a:buNone/>
            </a:pPr>
            <a:r>
              <a:rPr lang="nl-BE" dirty="0" smtClean="0"/>
              <a:t>Een derde van de huisdieren krijgt een kerstcadeau.</a:t>
            </a:r>
          </a:p>
          <a:p>
            <a:pPr>
              <a:buNone/>
            </a:pPr>
            <a:endParaRPr lang="nl-BE" dirty="0"/>
          </a:p>
        </p:txBody>
      </p:sp>
      <p:pic>
        <p:nvPicPr>
          <p:cNvPr id="4" name="Afbeelding 3" descr="kerst6.jpg"/>
          <p:cNvPicPr>
            <a:picLocks noChangeAspect="1"/>
          </p:cNvPicPr>
          <p:nvPr/>
        </p:nvPicPr>
        <p:blipFill>
          <a:blip r:embed="rId2" cstate="print"/>
          <a:stretch>
            <a:fillRect/>
          </a:stretch>
        </p:blipFill>
        <p:spPr>
          <a:xfrm>
            <a:off x="4395686" y="3501008"/>
            <a:ext cx="3820504" cy="31409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lstStyle/>
          <a:p>
            <a:pPr>
              <a:buNone/>
            </a:pPr>
            <a:r>
              <a:rPr lang="nl-BE" b="1" dirty="0" smtClean="0"/>
              <a:t>Er bestaan steden met echte </a:t>
            </a:r>
            <a:r>
              <a:rPr lang="nl-BE" b="1" dirty="0" err="1" smtClean="0"/>
              <a:t>kerst-namen</a:t>
            </a:r>
            <a:r>
              <a:rPr lang="nl-BE" b="1" dirty="0" smtClean="0"/>
              <a:t>.</a:t>
            </a:r>
          </a:p>
          <a:p>
            <a:pPr>
              <a:buNone/>
            </a:pPr>
            <a:endParaRPr lang="nl-BE" dirty="0" smtClean="0"/>
          </a:p>
          <a:p>
            <a:pPr>
              <a:buNone/>
            </a:pPr>
            <a:r>
              <a:rPr lang="nl-BE" dirty="0" smtClean="0"/>
              <a:t>Ongelooflijk maar waar: In Amerika kan je een bezoekje brengen aan de stad </a:t>
            </a:r>
            <a:r>
              <a:rPr lang="nl-BE" b="1" dirty="0" smtClean="0">
                <a:solidFill>
                  <a:srgbClr val="C00000"/>
                </a:solidFill>
              </a:rPr>
              <a:t>Santa Claus </a:t>
            </a:r>
            <a:r>
              <a:rPr lang="nl-BE" dirty="0" smtClean="0"/>
              <a:t>en ook aan de stad </a:t>
            </a:r>
            <a:r>
              <a:rPr lang="nl-BE" b="1" dirty="0" err="1" smtClean="0">
                <a:solidFill>
                  <a:srgbClr val="C00000"/>
                </a:solidFill>
              </a:rPr>
              <a:t>Christmas</a:t>
            </a:r>
            <a:r>
              <a:rPr lang="nl-BE" dirty="0" smtClean="0"/>
              <a:t>. Best gezellig denk ik…</a:t>
            </a:r>
          </a:p>
        </p:txBody>
      </p:sp>
      <p:pic>
        <p:nvPicPr>
          <p:cNvPr id="4" name="Afbeelding 3" descr="kerststeden.jpg"/>
          <p:cNvPicPr>
            <a:picLocks noChangeAspect="1"/>
          </p:cNvPicPr>
          <p:nvPr/>
        </p:nvPicPr>
        <p:blipFill>
          <a:blip r:embed="rId2" cstate="print"/>
          <a:stretch>
            <a:fillRect/>
          </a:stretch>
        </p:blipFill>
        <p:spPr>
          <a:xfrm>
            <a:off x="2339752" y="4437112"/>
            <a:ext cx="6085309" cy="202843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lstStyle/>
          <a:p>
            <a:pPr>
              <a:buNone/>
            </a:pPr>
            <a:r>
              <a:rPr lang="nl-BE" b="1" dirty="0" smtClean="0"/>
              <a:t>Snelle Kerstman!</a:t>
            </a:r>
          </a:p>
          <a:p>
            <a:pPr>
              <a:buNone/>
            </a:pPr>
            <a:endParaRPr lang="nl-BE" dirty="0" smtClean="0"/>
          </a:p>
          <a:p>
            <a:pPr>
              <a:buNone/>
            </a:pPr>
            <a:r>
              <a:rPr lang="nl-BE" dirty="0" smtClean="0"/>
              <a:t>Als de </a:t>
            </a:r>
            <a:r>
              <a:rPr lang="nl-BE" dirty="0" err="1" smtClean="0"/>
              <a:t>kerstman</a:t>
            </a:r>
            <a:r>
              <a:rPr lang="nl-BE" dirty="0" smtClean="0"/>
              <a:t> op kerstavond overal ter wereld pakjes zou rondbrengen, dan moet hij </a:t>
            </a:r>
            <a:r>
              <a:rPr lang="nl-BE" dirty="0" smtClean="0">
                <a:solidFill>
                  <a:srgbClr val="C00000"/>
                </a:solidFill>
              </a:rPr>
              <a:t>822 huizen per seconde</a:t>
            </a:r>
            <a:r>
              <a:rPr lang="nl-BE" dirty="0" smtClean="0"/>
              <a:t> bezoeken!</a:t>
            </a:r>
            <a:endParaRPr lang="nl-BE" dirty="0"/>
          </a:p>
        </p:txBody>
      </p:sp>
      <p:pic>
        <p:nvPicPr>
          <p:cNvPr id="4" name="Afbeelding 3" descr="kerstspeed.jpg"/>
          <p:cNvPicPr>
            <a:picLocks noChangeAspect="1"/>
          </p:cNvPicPr>
          <p:nvPr/>
        </p:nvPicPr>
        <p:blipFill>
          <a:blip r:embed="rId2" cstate="print"/>
          <a:stretch>
            <a:fillRect/>
          </a:stretch>
        </p:blipFill>
        <p:spPr>
          <a:xfrm>
            <a:off x="6012159" y="4221088"/>
            <a:ext cx="2924043" cy="219303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Weetje</a:t>
            </a:r>
            <a:endParaRPr lang="nl-BE" dirty="0"/>
          </a:p>
        </p:txBody>
      </p:sp>
      <p:sp>
        <p:nvSpPr>
          <p:cNvPr id="3" name="Tijdelijke aanduiding voor inhoud 2"/>
          <p:cNvSpPr>
            <a:spLocks noGrp="1"/>
          </p:cNvSpPr>
          <p:nvPr>
            <p:ph idx="1"/>
          </p:nvPr>
        </p:nvSpPr>
        <p:spPr/>
        <p:txBody>
          <a:bodyPr/>
          <a:lstStyle/>
          <a:p>
            <a:pPr>
              <a:buNone/>
            </a:pPr>
            <a:r>
              <a:rPr lang="nl-BE" b="1" dirty="0" smtClean="0"/>
              <a:t>Plastiek of toch iets anders?</a:t>
            </a:r>
          </a:p>
          <a:p>
            <a:pPr>
              <a:buNone/>
            </a:pPr>
            <a:endParaRPr lang="nl-BE" dirty="0" smtClean="0"/>
          </a:p>
          <a:p>
            <a:pPr>
              <a:buNone/>
            </a:pPr>
            <a:r>
              <a:rPr lang="nl-BE" dirty="0" smtClean="0"/>
              <a:t>De kunstkerstboom werd uitgevonden in Duitsland. De eerste kunstkerstbomen werden gemaakt van</a:t>
            </a:r>
            <a:r>
              <a:rPr lang="nl-BE" dirty="0" smtClean="0">
                <a:solidFill>
                  <a:srgbClr val="C00000"/>
                </a:solidFill>
              </a:rPr>
              <a:t> ganzenveren!</a:t>
            </a:r>
            <a:endParaRPr lang="nl-BE" dirty="0"/>
          </a:p>
        </p:txBody>
      </p:sp>
      <p:pic>
        <p:nvPicPr>
          <p:cNvPr id="5" name="Afbeelding 4" descr="kerstgans.jpg"/>
          <p:cNvPicPr>
            <a:picLocks noChangeAspect="1"/>
          </p:cNvPicPr>
          <p:nvPr/>
        </p:nvPicPr>
        <p:blipFill>
          <a:blip r:embed="rId2" cstate="print"/>
          <a:stretch>
            <a:fillRect/>
          </a:stretch>
        </p:blipFill>
        <p:spPr>
          <a:xfrm>
            <a:off x="5580112" y="3861047"/>
            <a:ext cx="1944216" cy="29228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395</Words>
  <Application>Microsoft Macintosh PowerPoint</Application>
  <PresentationFormat>Diavoorstelling (4:3)</PresentationFormat>
  <Paragraphs>97</Paragraphs>
  <Slides>39</Slides>
  <Notes>0</Notes>
  <HiddenSlides>0</HiddenSlides>
  <MMClips>0</MMClips>
  <ScaleCrop>false</ScaleCrop>
  <HeadingPairs>
    <vt:vector size="4" baseType="variant">
      <vt:variant>
        <vt:lpstr>Thema</vt:lpstr>
      </vt:variant>
      <vt:variant>
        <vt:i4>1</vt:i4>
      </vt:variant>
      <vt:variant>
        <vt:lpstr>Diatitels</vt:lpstr>
      </vt:variant>
      <vt:variant>
        <vt:i4>39</vt:i4>
      </vt:variant>
    </vt:vector>
  </HeadingPairs>
  <TitlesOfParts>
    <vt:vector size="40" baseType="lpstr">
      <vt:lpstr>Office-thema</vt:lpstr>
      <vt:lpstr>PowerPoint-presentatie</vt:lpstr>
      <vt:lpstr>Kerstweetjes</vt:lpstr>
      <vt:lpstr>Weetje</vt:lpstr>
      <vt:lpstr>Weetje</vt:lpstr>
      <vt:lpstr>Weetje</vt:lpstr>
      <vt:lpstr>Weetje</vt:lpstr>
      <vt:lpstr>Weetje</vt:lpstr>
      <vt:lpstr>Weetje</vt:lpstr>
      <vt:lpstr>Weetje</vt:lpstr>
      <vt:lpstr>Weetje</vt:lpstr>
      <vt:lpstr>Weetje</vt:lpstr>
      <vt:lpstr>Weetje </vt:lpstr>
      <vt:lpstr>Weetje </vt:lpstr>
      <vt:lpstr>Foto’s herkennen</vt:lpstr>
      <vt:lpstr>Foto</vt:lpstr>
      <vt:lpstr>Foto</vt:lpstr>
      <vt:lpstr>Foto</vt:lpstr>
      <vt:lpstr>Foto</vt:lpstr>
      <vt:lpstr>Foto</vt:lpstr>
      <vt:lpstr>Foto</vt:lpstr>
      <vt:lpstr>Foto</vt:lpstr>
      <vt:lpstr>Foto</vt:lpstr>
      <vt:lpstr>Foto</vt:lpstr>
      <vt:lpstr>Foto</vt:lpstr>
      <vt:lpstr>Zingen maar!</vt:lpstr>
      <vt:lpstr>Kerstliedjes</vt:lpstr>
      <vt:lpstr>Kerstliedjes</vt:lpstr>
      <vt:lpstr>Kerstliedjes</vt:lpstr>
      <vt:lpstr>Kerstliedjes</vt:lpstr>
      <vt:lpstr>Kerstliedjes</vt:lpstr>
      <vt:lpstr>Kerstliedje</vt:lpstr>
      <vt:lpstr>Kwissen maar!</vt:lpstr>
      <vt:lpstr>Kerstkwisje</vt:lpstr>
      <vt:lpstr>Kerstkwisje</vt:lpstr>
      <vt:lpstr>Kerstkwisje</vt:lpstr>
      <vt:lpstr>Kerstkwisje</vt:lpstr>
      <vt:lpstr>Kerstkwisje</vt:lpstr>
      <vt:lpstr>Kerstkwisje</vt:lpstr>
      <vt:lpstr>TIJD VOOR PAKJES!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Kerstmis</dc:title>
  <dc:creator>Isabelle Bogemans</dc:creator>
  <cp:lastModifiedBy>Dieter </cp:lastModifiedBy>
  <cp:revision>156</cp:revision>
  <dcterms:created xsi:type="dcterms:W3CDTF">2013-12-09T10:02:37Z</dcterms:created>
  <dcterms:modified xsi:type="dcterms:W3CDTF">2016-04-06T17:44:41Z</dcterms:modified>
</cp:coreProperties>
</file>