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8" r:id="rId3"/>
    <p:sldId id="289" r:id="rId4"/>
    <p:sldId id="290" r:id="rId5"/>
    <p:sldId id="28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82" r:id="rId18"/>
    <p:sldId id="270" r:id="rId19"/>
    <p:sldId id="281" r:id="rId20"/>
    <p:sldId id="271" r:id="rId21"/>
    <p:sldId id="283" r:id="rId22"/>
    <p:sldId id="284" r:id="rId23"/>
    <p:sldId id="285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6" r:id="rId33"/>
    <p:sldId id="287" r:id="rId3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7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F1E8F-ADB7-4502-8E3A-182DE36274BD}" type="datetimeFigureOut">
              <a:rPr lang="nl-BE" smtClean="0"/>
              <a:t>06/04/16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BB6AF-6AEE-4B69-9DE9-A989A18130B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6648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74568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25 december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012755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 smtClean="0"/>
              <a:t>denneboom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04763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alles ligt bedekt met sneeuw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445056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2016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59230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Rudolf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421255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25</a:t>
            </a:r>
            <a:r>
              <a:rPr lang="nl-BE" baseline="0" dirty="0" smtClean="0"/>
              <a:t> december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581186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Maria,</a:t>
            </a:r>
            <a:r>
              <a:rPr lang="nl-BE" baseline="0" dirty="0" smtClean="0"/>
              <a:t> Jozef en Jezus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246499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/>
              <a:t>Maria,</a:t>
            </a:r>
            <a:r>
              <a:rPr lang="nl-BE" baseline="0" dirty="0" smtClean="0"/>
              <a:t> Jozef en Jezus</a:t>
            </a:r>
            <a:endParaRPr lang="nl-BE" dirty="0" smtClean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17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159446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Kerstman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18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598595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Kerstman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19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4829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Bethlehem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02502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de drie</a:t>
            </a:r>
            <a:r>
              <a:rPr lang="nl-BE" baseline="0" dirty="0" smtClean="0"/>
              <a:t> wijzen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836849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/>
              <a:t>de drie</a:t>
            </a:r>
            <a:r>
              <a:rPr lang="nl-BE" baseline="0" dirty="0" smtClean="0"/>
              <a:t> wijzen</a:t>
            </a:r>
            <a:endParaRPr lang="nl-BE" dirty="0" smtClean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21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097483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31 dagen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22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9322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er was geen plek in de herberg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23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229135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Balthasar,</a:t>
            </a:r>
            <a:r>
              <a:rPr lang="nl-BE" baseline="0" dirty="0" smtClean="0"/>
              <a:t> Melchior en Caspar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24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722173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schrijnwerker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25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80680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een os en</a:t>
            </a:r>
            <a:r>
              <a:rPr lang="nl-BE" baseline="0" dirty="0" smtClean="0"/>
              <a:t> een ezel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26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711721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 smtClean="0"/>
              <a:t>Gabriël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27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470641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piek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28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621288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het oosten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29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00387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Bethlehem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02502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een kerstkrans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30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1554752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cadeaus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31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751803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32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263592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33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65683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Bethlehem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0250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mirre, wierook en goud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68926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elkaar zoenen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68685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4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53901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noordpool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83275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kalkoen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BB6AF-6AEE-4B69-9DE9-A989A18130B0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41323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18A9-344A-4F47-853E-43F2B6996863}" type="datetimeFigureOut">
              <a:rPr lang="nl-BE" smtClean="0"/>
              <a:t>06/04/16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A717-8433-4F44-865E-BD87A85A06D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65317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18A9-344A-4F47-853E-43F2B6996863}" type="datetimeFigureOut">
              <a:rPr lang="nl-BE" smtClean="0"/>
              <a:t>06/04/16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A717-8433-4F44-865E-BD87A85A06D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701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18A9-344A-4F47-853E-43F2B6996863}" type="datetimeFigureOut">
              <a:rPr lang="nl-BE" smtClean="0"/>
              <a:t>06/04/16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A717-8433-4F44-865E-BD87A85A06D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3871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18A9-344A-4F47-853E-43F2B6996863}" type="datetimeFigureOut">
              <a:rPr lang="nl-BE" smtClean="0"/>
              <a:t>06/04/16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A717-8433-4F44-865E-BD87A85A06D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3373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18A9-344A-4F47-853E-43F2B6996863}" type="datetimeFigureOut">
              <a:rPr lang="nl-BE" smtClean="0"/>
              <a:t>06/04/16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A717-8433-4F44-865E-BD87A85A06D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245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18A9-344A-4F47-853E-43F2B6996863}" type="datetimeFigureOut">
              <a:rPr lang="nl-BE" smtClean="0"/>
              <a:t>06/04/16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A717-8433-4F44-865E-BD87A85A06D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47633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18A9-344A-4F47-853E-43F2B6996863}" type="datetimeFigureOut">
              <a:rPr lang="nl-BE" smtClean="0"/>
              <a:t>06/04/16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A717-8433-4F44-865E-BD87A85A06D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5577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18A9-344A-4F47-853E-43F2B6996863}" type="datetimeFigureOut">
              <a:rPr lang="nl-BE" smtClean="0"/>
              <a:t>06/04/16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A717-8433-4F44-865E-BD87A85A06D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56886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18A9-344A-4F47-853E-43F2B6996863}" type="datetimeFigureOut">
              <a:rPr lang="nl-BE" smtClean="0"/>
              <a:t>06/04/16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A717-8433-4F44-865E-BD87A85A06D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4676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18A9-344A-4F47-853E-43F2B6996863}" type="datetimeFigureOut">
              <a:rPr lang="nl-BE" smtClean="0"/>
              <a:t>06/04/16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A717-8433-4F44-865E-BD87A85A06D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62318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18A9-344A-4F47-853E-43F2B6996863}" type="datetimeFigureOut">
              <a:rPr lang="nl-BE" smtClean="0"/>
              <a:t>06/04/16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A717-8433-4F44-865E-BD87A85A06D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2968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418A9-344A-4F47-853E-43F2B6996863}" type="datetimeFigureOut">
              <a:rPr lang="nl-BE" smtClean="0"/>
              <a:t>06/04/16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8A717-8433-4F44-865E-BD87A85A06D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9445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google.be/url?sa=i&amp;rct=j&amp;q=&amp;esrc=s&amp;source=images&amp;cd=&amp;cad=rja&amp;uact=8&amp;ved=0ahUKEwjHv-ii6bzJAhVH5xoKHSbOBNgQjRwIBw&amp;url=http://www.animatiesfunplaatjes.nl/kerstmutsen.htm&amp;bvm=bv.108538919,d.d2s&amp;psig=AFQjCNHUHw29ISi7eAfjdLJtgYu7Rmvzqg&amp;ust=1449133538001407" TargetMode="External"/><Relationship Id="rId5" Type="http://schemas.openxmlformats.org/officeDocument/2006/relationships/image" Target="../media/image2.gif"/><Relationship Id="rId6" Type="http://schemas.openxmlformats.org/officeDocument/2006/relationships/image" Target="../media/image3.png"/><Relationship Id="rId7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8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google.be/url?sa=i&amp;rct=j&amp;q=&amp;esrc=s&amp;source=images&amp;cd=&amp;cad=rja&amp;uact=8&amp;ved=0ahUKEwjujr688bzJAhUDvBoKHUgSBIkQjRwIBw&amp;url=http://elshofbode.blogspot.com/2014_12_01_archive.html&amp;bvm=bv.108538919,d.d2s&amp;psig=AFQjCNExDt2T_DFfeXpGmvugWZ_q5Hy9VA&amp;ust=1449135670061124" TargetMode="External"/><Relationship Id="rId5" Type="http://schemas.openxmlformats.org/officeDocument/2006/relationships/image" Target="../media/image5.jpeg"/><Relationship Id="rId6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7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google.be/url?sa=i&amp;rct=j&amp;q=&amp;esrc=s&amp;source=images&amp;cd=&amp;cad=rja&amp;uact=8&amp;ved=0ahUKEwjujr688bzJAhUDvBoKHUgSBIkQjRwIBw&amp;url=http://elshofbode.blogspot.com/2014_12_01_archive.html&amp;bvm=bv.108538919,d.d2s&amp;psig=AFQjCNExDt2T_DFfeXpGmvugWZ_q5Hy9VA&amp;ust=1449135670061124" TargetMode="External"/><Relationship Id="rId5" Type="http://schemas.openxmlformats.org/officeDocument/2006/relationships/image" Target="../media/image5.jpeg"/><Relationship Id="rId6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7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google.be/url?sa=i&amp;rct=j&amp;q=&amp;esrc=s&amp;source=images&amp;cd=&amp;cad=rja&amp;uact=8&amp;ved=0ahUKEwi9_oP_8bzJAhWItRoKHTDZCWcQjRwIBw&amp;url=http://www.westerpost.nl/kerstmis-proeven-tijdens-badhoevedorpse-winterfair/&amp;bvm=bv.108538919,d.d2s&amp;psig=AFQjCNG5ySbAfEtHJumszXjEthH4nhHWZQ&amp;ust=1449135816524334" TargetMode="External"/><Relationship Id="rId5" Type="http://schemas.openxmlformats.org/officeDocument/2006/relationships/image" Target="../media/image6.png"/><Relationship Id="rId6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7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google.be/url?sa=i&amp;rct=j&amp;q=&amp;esrc=s&amp;source=images&amp;cd=&amp;cad=rja&amp;uact=8&amp;ved=0ahUKEwi9_oP_8bzJAhWItRoKHTDZCWcQjRwIBw&amp;url=http://www.westerpost.nl/kerstmis-proeven-tijdens-badhoevedorpse-winterfair/&amp;bvm=bv.108538919,d.d2s&amp;psig=AFQjCNG5ySbAfEtHJumszXjEthH4nhHWZQ&amp;ust=1449135816524334" TargetMode="External"/><Relationship Id="rId5" Type="http://schemas.openxmlformats.org/officeDocument/2006/relationships/image" Target="../media/image6.png"/><Relationship Id="rId6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7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forum.refoweb.nl/viewtopic.php?t=25524&amp;start=135" TargetMode="External"/><Relationship Id="rId5" Type="http://schemas.openxmlformats.org/officeDocument/2006/relationships/image" Target="../media/image7.jpeg"/><Relationship Id="rId6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7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forum.refoweb.nl/viewtopic.php?t=25524&amp;start=135" TargetMode="External"/><Relationship Id="rId5" Type="http://schemas.openxmlformats.org/officeDocument/2006/relationships/image" Target="../media/image7.jpeg"/><Relationship Id="rId6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7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festivalsadvices.com/christmas-carols-warm-heart/" TargetMode="External"/><Relationship Id="rId5" Type="http://schemas.openxmlformats.org/officeDocument/2006/relationships/image" Target="../media/image8.gif"/><Relationship Id="rId6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7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google.be/url?sa=i&amp;rct=j&amp;q=&amp;esrc=s&amp;source=images&amp;cd=&amp;cad=rja&amp;uact=8&amp;ved=0ahUKEwis3p_tiL3JAhVLQBQKHQhWBqcQjRwIBw&amp;url=http://pfaffs.skynetblogs.be/archive/2009/12/25/prettige-feestdagen.html&amp;psig=AFQjCNH1r7cPES2gpfRfyYw726HfaX1l6w&amp;ust=1449142013937081" TargetMode="External"/><Relationship Id="rId5" Type="http://schemas.openxmlformats.org/officeDocument/2006/relationships/image" Target="../media/image9.jpeg"/><Relationship Id="rId6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7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google.be/url?sa=i&amp;rct=j&amp;q=&amp;esrc=s&amp;source=images&amp;cd=&amp;cad=rja&amp;uact=8&amp;ved=0ahUKEwja0Mmlh73JAhXC0RQKHTLSAxYQjRwIBw&amp;url=http://giphy.com/gifs/transparent-christmas-snow-4M6xlFxZskH8A&amp;bvm=bv.108538919,d.d24&amp;psig=AFQjCNGcmLnHkWWMyxSHCbVbodVrAmJtow&amp;ust=1449141602339373" TargetMode="External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993"/>
            <a:ext cx="11748020" cy="6872991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2339752" y="1703442"/>
            <a:ext cx="6350341" cy="34778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1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De grote kerstquiz</a:t>
            </a:r>
            <a:endParaRPr lang="nl-BE" sz="11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7" name="AutoShape 2" descr="data:image/png;base64,iVBORw0KGgoAAAANSUhEUgAAAPQAAADPCAMAAAD1TAyiAAABiVBMVEX////+/v7YKCQAAADx6ADbKCQTFRYAFBXfKSXXKCTUxKcAABf7+/vMJyP17AD4+Pju7u6fIh94bVcmFxfHJiPg4eG/JiKOIB6FHx27JSIACQ8AAAgYCA+vsLAAAAXj4+PMxLeoIyCinQi+v7+yJCFzHRyXIR9bVj7Oz8/Y2NiNjo4ACw2ZmpoQFRaBgoIMFRZGR0jExcUiJCUtFxc9GBgcHhZyc3QECRZgYWIAHR9bGhqkpaUUGAmNfmNGGRnl3ADaz7xpZg8dAABYVg8AFAiTlJXIwAksAAA0AACSh3PTzsVHS0zk39dkHBv28eg2ODqAfA3Z0QOyppBFPSstLi6bk4UmAAApJBappJro3MqFc1BAFxcuIwATCABDQDhiWEVdBAAmLyVLSTUiGABANTVqX0p4cGKum3hdWVKpnYqQfFU8Mh1JEBBSRSkzMxQyKyKvqApMSw88OxIgIQi7tQWkngBrZFI6NwB6dg2QjAhlYw8iICs4IhlNAQARHg3VxahuXj2Ff3ITLS41ndiWAAAWkklEQVR4nN2diVsa1xqHR7/MgoIDCAiDbGERGEBAQAqKNIlJlC0KBhKrpqYarRqTJl3svbmN/cvvmQEVYQZBkZH5PU/rFuC8fOd8y9nAsEHKrm1VTa/3qQfahoHqjb0WqjJmpOlLmc3k/xYWtpf9NbvUzeu7aLX6/GCbffFyM+b2TBkUF1JNeTzu2CYLAOwfOztavU1NS93WPqnoPD8Bq9uj0alUKpyi8NELoR+oUZVCo3FnMmYrwwCcnNvzUre3Dxo73HlGvDC6FDh+RXtdOKVQqRyeWIwIMuzWdnJlfUw5vBYfeRPZqALj1jSbV4wcmd2hcadmWSvAafkk4lx9gyQ1Qu863NliWcKouJG4yeQmR2pzc5NB4zy+u1veWz88HKr+nl8BhiSMKqpL5CuLU7jD5XJpCu7CNPJxz76cOL35/FCwvzmCWbLgGO3WzC3oOEc/itiNqRTDdfiZWlFqpBtlL5vJuanbIbfAj6pU7sLx9BMyvri4aLc9WB+XD7wPkpOm3np2B3aKUiGbu61Wa/woZMmOSM0npJFlYEm36o5mbgFHz6byuAuTT2B3P0s/OHsXF7dZwi0al+8g5ON0Oo/x5dzu2/XVB5Wz57WlyqRD0X9kXsjB4SrT1HE8frD+cMK4+gjYgqFfw1mEHA3yqQwsfLdJTVuXesdMurvOR+4CrnNkmO2NrNTASPmyNTY1AORRPp55WKhKH7/zO1Zi6n679jVuI8mCVmLq/C6TcQ0MmevihWCQ0UqZoirtu1AYxHBuoqaM5Cz7XTpbZ88X5hyDZebkmiPNkvVwbxLuO1IJy5RhT+3SMNsBjLdPPPGGrr7v4bGGTeZICuT8CcQcvZq5Xjtz36kMRiSXwaBCWYeBl4L/S1fwlGYT9gfuzJTZHSal6zXxVKg0iNSjUqkozyQgTb9+8s1oTM0hvX7tNprQH1zobcBvZKcMGfbIPlDkEXrnf8eunktnxRTBkcIWMe0+hkSAV6gUDoejMJtLhksEPClkgnNGHaUw6FRX3AJ9H1dtMtHFvHJgzPna7otbjGZcFyulLRZLOokwS6HGkynVSF6LU02r1c50bhZYlp1zuEkyY3Shrs8NB1RZu/DWkYQbUiw7Yx8QcvFwdyuj69XMuEKhGHXneMvQHKcSG+F1/clpXyBcKpWiLBAVdnpTM5VKuXXuycnplEeBYqOiOT4qjKS5tDKI6QXl4Qkcu26e4G1BVjnchULhRaiJc0RIjVfxBpIBtSUJQJIo62TZEvdtymMsFDxN2PgU+uP5/fuz1XN2eqqHns25azQiFSkWoFTKqYVR29lHuOUetS+EHha2lCBE+/xBABZBpprecYVhkmTK6/eKnfd950JzD3EKN2UymYLDZbQmIl7OjN0x8ybnzW6zJP3I8Hr+20TJWkqQrPvKxeGGDMnAxv1R52snVXPG1VPWifJkqCvUC3Ezu7LxDnDf6r0+LJKEY49jtGFuXDdJBony/VC/+aAlYPrY0D0yl4ZQo0ZYtuk5ddux27Gb3wFOtCUHwTmNqd4UXGWcnTWXF/s/bWi3lGetbE/z+LjDg+Seg3TjOW7JLPAuYDY/8m2vUTTnX2h0ao5kzAf2fk6f0fTqygKwc0ZVDx0bN81FrcjxVCqhW5u4A/aIJVwKw7Gm0SJTgZhlYL9vxKu1k4W4mZz0GLqJUpeZNeUGiyUQsOj1fTRxEzWmtqnTOUiZFHVjOzbJYPx8tS/lZu2gCgxJElNdISNf6na7HXzNZHrtrT/FPSDXsTHMl4A5Vb08w00pkoSq9q4T4yN57XuwBoNkZkrVbS6SIsMVADdyMopvyfvibQK3hIFEr4bah/qYx71phbf2uzC/WS8zBBEkCaOu+6HsmA55LQlUUXx7B5F7h0bUPq6CQYWaCne5jdxaL1MN1bK3ZS6eA4uQJws9ZZzUVHKEiynpdNo5cv/QCFu57Pemkz/A8SzKV9mCWxMDKNeKtxvcb1mCmCVTvaUiaGgBctaNpxgAM0eNAjTtTZeQxSu5XA5FDIKBkw+3CdtjcTSYY6Ze5/xw1Uv9YGCvqOvpqtqSCKdpWum05AiETWx/6Dlsr1eZ2dlCL5NB9X0EKs8T54ChL9kvpHSGCJS7wMxqj8ynTJDQdb9bZlSBaxwOh+blSyKklAa6GZ+2JcJgZU4PexnZyM5kzNF1z1a4jJsxkv03FAr5vbTUzDw2RqPMxQx7+a6HNrIzOWfofs5PFfs37UOqDy6pietCgzyNMoaTbqsves86m+ohNo8q3iUvHis1a5O4macQwHpXs0nFcyvZ3aQfP+uFojil+UEi79VZCCZdOlrvBtoJXS6w47oYQaSmdBSuOq54HyI118lLC11Qr75nM4buurUuxu1gjml0lAeWHyQ0l6fmTtdvnBtPQKzb8Yy7kyjdzJEv3QXwP0xohG0r/XTTLpXvsHnjeL5YeaM8Oa6SiyRzlXD6QUJjFr9Pqc6VO8dre5y9cScFpatLZXqX4xNttdpnewjhuV2Yha0kQwmodUBWFg/MmRviM64r8OtR/yaR6nk2/1ip+YSFWcCKGuvvAF18y8YMN3Ru3MDmvJFIxKek6Ydp3mZhdBKY6E6nQZ2PBzU39G1k6deBywdIzXSzMLU/utsxF9Waj0UHNF5fP+RmZcJDAHshRJXuOKSz8ZSo58Y9cy9evChwU9nfcsMDjdnCSX1iyy4OHQCXqKGpYwgtJ8gffviBTA5g8qtvwvyQdEb3RTt48eCFSnQoUylIY7TeZrPpH777ahJGhyCZhEMx6F/JDjMluJENX8wpSw3SkzB9GAizVgx671uHaIXrNtmA1AC3EYZCNQF7Isw0iM2V8NugFCmQfiaod2GBgNIPoo5s46VIXkKZuG1Qbgjfw0qcWFP79kpYEgL6ipgjy+8ahZlxDRHMIS0PrmRG2XzfnsoLRDK5pReG9oLYaDZdpK79asjNDa0QvqtXu9PrYuowsQ3gE4Ze/CbmuiljKT0I4ouXwHwVFkI01phlxO6EzYWsvQ+LwpbOg3hJibshMYB1i8t9ZSEgCFbPLdYge2N0IuG9w3uO+aJlsdRkA0yiAYtyTULO2ye0tkY1Rg7mbLAhSogT3L4cXzSs5yxVjTZ62sUYuxhs2NWvOrxACUQWrd+cFkTtTOl0KRKS95OIoTHHJHzIFBFU9ibViAPzRqsb2wzhRRa3QihRHvvnHP0FsWGRsLfe2/0s1/1H0C8tFt8NDUNxelEYOvLMI9S7uQDtmcpkJlno03xQs7H4r05YgGAIo3PvnTUIOzGuKtrHPsStCT9A9QTef0C/OoTwMoYpkwDLnNW8LL9Diw4FaC9E/Z3TB8xW2RFkVpdZod6Nm9wEv0GZCIf648owdTrNWQZLR9N8ZU8n46v2IyCCVTs/WZVMp+EI/VpLwFZ1UTmiVPLvD63dCkajsO87DVvUWAJsK+BXonGQpIN1p9fpNS2nWSFouhwTqDVwXYyMBlEzAhHbXZkvRm4IdWLko5Toa8Vrs3n9XN+zv31b3zWxyL3DJ2OcGT58t682OSB65ft7eL+Krb+H0nLwRE2vVP2YhYB0AvY6UXOjwiKcka3HUwK9GzeRrL9xI8ddkbnJJe6ZEqd/QMmCRQg2HmcrlWh1kZuppBsnZvOL+/sr9W9b74VQcjuH0Zf8ShzKnOW0sByJskQAijVxasyCIrS3Igi9AoIpqMLN5iz6u2fcmC2NhiOg50KWXhkrQ8hK7GSzgUCgdosNb9ks/6B8GZbDBAFwWNyDhAg1Fqr4MDosODF4wAjn3SpNjC0l7kLNP70vB3uLi4va01KiFP+ArWur2l/vvJlzZKzKMNo9gHWO3y9MjYJCyTYiCK0uuQUnfpHzNiHHfftghZ7a6+UcT2M96fwIfurfEWj1yeU5vEMQMQ167YqzJARt2fIIEhs0776h4HC7NJB7Ym5pHHKhEuzX1xhG8hFv/w5dKPOXKxdoXAtHLlRTMCjQtT+4uEO0ltI4rtK5M9OVRMTp69mL8XiYWu/TpwH2D/ePgI1b7vm8XHH9KCFU+mJ6Ynv9UMBz6BdaAxal06TmABJ8cdKzifVOJwpxfqgCsNVVrPimNgPQ1TLxXZT9KSmQo6NE4EDwn3uhZbob98yxKE26KcETYR4JQbSUdCZhZf0gTnzgunP2MDx239BYdjGauL79lutwdEgYeobxXO/dik02F4hgt4vOyC0SO4unKG/ewGj7zq8DvLNiA64Xwdw2GMwpDL3LuPAWS7NJ3y2ZuRKCDe6tauNbb9E4LhYHeEEJrT+CgPKq4f4KGmbC0P9Up1ujNO44tkadtwtVHDRhjn8Yyw6O9lL2A/CrvY3iH6ViOTUWEIS2547bojSlOrZC97tnsMs3F+OLIYJgTu/dcwlq7ARy9YNQ3E9JCFhKItDta9IK3XE05+sWWmmzNWI5RlsstBelxIy5KtEB/hqwUEKD08lPeSMJQtfA2JaYaF6HnV3N+PKlE52shJz1uQx1DhX8zujp3nv4MGjcuoqLZoabriaQJ1ZD9O1bwS2iobZZftzBctvhumHm3xrMV4FoiJ/cUC5bIYzKi4hSsquGiounpygHi6JOroYqJuxIQ6BphU51ezwQS/LTSBjq0Vs5J1+8mrfLKPPbGDBps4pv1lEFlubmmBLvRf5Nu6UVr7vdFoY5+UwfGRi0O5UEN2kFe/nFbXg/uHPNQlqvMmEGUSe2hP8+kmhfuHvXZZGBKSMJvpblHOWH9SNzwuuH70XsTU0rLTQ2dgTVMoQrJ8J/Xq0etwUszb/deW5MHUwjam62y1faXlWfAGOtb3YYZE4iJGXem8/XjsSW7rzPUq3Qo4pjtrvMBPOW/ADBCLKrL3iUR7XOgf8BXYcoeh+n91n7ZUu4AwJdUnPLEcBwxSwa1hiWf1DXpInK+6zNeXP7eqNddXCMh145PyKcajpH2KWG6VbrrdC4Ycox6gJLF9DcGRkrW7Vj2RUUnUNM1xvppdb3thpLQxKbxu6g/RAluF6NKX07gMJzRGqaLrUz3TLljati0WQp3M0aPN+5N+reolgrV80/SQzTrWamW/2YbnPW0s1eAIwf0VvOi2fK69++lRCkF824W6FRWZm8MQ1Fj1Q7bU4gwHnjSzw8zbQ6b27ipGTrBM1l23ofZiuV0rC1NYTQxd026NHRWEcvhnHZdhQCPu5Q57C4rmsaa6uxkKnfdaqyMNqPjBs9hWQlsR8ZjmSkRYLQhifia/B8ae7Eonv7LARufv4HKSHo0VHNLyI7a1BERtAsEUnOKM+FlkuGQsLQox7hDo66di5NJ093iNLJCK0fyr6NiUJTL/1CJTWmrwD4k9v08tZArsS6J4lA44aXIYGwhelLkRPgtkz4Htxt2z1IBJo76B9ury6RpdeLGxvDDMxJDHqUcglUlwj6XOoW90HZn0WgcUP7TSUY6t67w1I+dlJ7GtqQ4l2oBRpT+yK5ao/3KzxIiULjnuj1pUuMTlQq0SN5Q5umE0p1U5KC0aXFPW4H2/BLFHpUoYFQunJVeyDonTHfUMeqC4lDj+KaJ9zO0yZoqGalbm9fNNPhQhPclWqGjrAE8V3q9vZFMy86HMeiXM3QFiAIa3d3aDxw1SY7nZhWHeca2SjGLc4FrWZZhCzvfzveB+C4uMPE6cScsLO/M4zTQ23yznW8EIAC/vpeTJmApCVcVhbtkn8GRh/kfdbxaibc+AO/6RLzRSEahn+kbm5/tPo/8ZjFQbsgUT9tsQwE0/FKhSGSMtH5rjVFgZ8PRhU0/HIKf8ihcyOF3nUc1LipfjwJFVinWfs93q88UIU6nZvmqN1kyBsIWdRJ8SO5Q6falqsztcI4HWWBDfm3Ol0jMVxaFz0tfiHKxZIx4zGYJfxAmz6LLt/4YVe4JqPBHSQzIxtobK99Q2wbNYXjJiIIIoevh1Cr/+3qdj2Fe1bsxPkQqrh7gydrjGzP7IKcoI3dXAWLe5gd+YxprCZ+T9M1aPOejKDtXV0rSHlkFLK4c8vd3IGrcJftUre0j6pttUMbWw9U4wbISt3QfsrSnojik609ntL8LIfJ30tZ2hwZ7mm7bFAx911O0PRKGzTlboXGp+LSHDq6JxVnCm2WboXGdccJqdvZV9l+brv6QpdpgaYKrKwMjfmg1Y/hhljqmvfGTcyOnEY0CtMv28PT3PXMFHcviFz0NKyaaSstcQ157XYy3PR6TyaTYw2NxduugcA95LUeryh0vHB0CGVvny5C0Nd+VpFbMsq6OdXa9xepiEzzkKbc8KvUreyvigcvWzNO3EE2+zFcl4nbpW5mf+VdSLUamjLONg9pfIqVUyHNqTbbduwQn5tsTk1UmVm71K3ss74zrccOccdsocmfU1PsaT8/SPAhaIfRtGbexmtDmiowK1I3st9C0K0n8ObIpqslcRNxJK/EBGmvDdpDNg9pijuMJzO9abtekDomN5uScYV7wS51I/utMZhsubhIN0k21deU40nfPhn0wagd2kOSzR2eADnsobouBH29d6tSJKlqeguYIznslruuVmjOd2cuoXFdLC563/3wqg3aRZJXpSa3t0h+hm6Dptxk8Op6MjzF3v/taYNXG3SGnLuMYZRDTpsPrtQCjRtQ7778lHrHdFVmU2N1tUCj3k1clNe4IgYbEt9Mcz9qgVZlyIubvnG8wOxkpW7fveh6coI7iLlG3k3pCszRsJ4gvUFjQDRVFygda7huyhGzym0K9FJj0Jx0KlIxvD6cjZPsflbqxt2X/kHQV/1b4eDDFa5ys91/zuvQaWQdyCkVdfkR6jjOm5kwn8ow+6yraA/9Z3x8fNPoMamoy0DlSDFx7aq81usuRev/+PLn2d9/nX38OD6dKehUCgVCdh3DQtkuw4Sbl30P/vw6wWvt8d8fxxnS7fZoCuZy2i63yc9LWeDp17WJR7wmJpbWXgXHSZIgGK385gwuZd/6falu5gvutVfj88GgpJdf3rOyv3zi+/XXr1+XGtwTj74+DY6Py3HSoC7lweevz59/fRpHvrv6+PnSxIW1n/81DoeyLDJQ5z7dJRDvPIHEjM//+PujurnR/38cl8Vpynapd4NRoknz8x/P1hrYS0/Ne7KM0RaYJ65rfvzLp4Yvfy7HSV/u07E+vxqvs8aR6r0cWft53dZ/meU3vc/tMnm8xEPP/7i2tLR29rSBHf/KUU88/8J/Yo+8VNz/8vzR53HOha3xkXrp8cf6e1C39dLn4bn1tGvp4Sky52/IeT++yEzW6t19Ps7/9LsModfHzxDs2qdPX5ceNTTx6Iwf4wz3Nkw8liG0luH89FUGWsf+xNl6/jPKU+QJvfBIQBOvgoh6/LlcoYOC0GufkQ+fR8NdltAHT4WgH02ccR18/O8lWUL/5/cJIealz/Vo/ViW3nv/sSD01y+8Ax9/+uisIr+JUO2fgr37Uz0LR/37s/CnLQ21RLz3Wr17j5+tLchwTXoxviRE/ejV+DwzP/7b0qdJGZaW+WkRT3b298fPr9bWPi7KEFqZ+FHQ0igZXUL//bUlx3Iaq/25JGRqnnviLziQ5Ux/Fs5EoJGd58vynOovOj8KmxrZ2SyrQ9LNog+eCruyV3K1Myf1H2dttp6YeP4UZDhRdKWxg6dL1+vpibVXcfNKVuqG3avyJ7+dXS7ocAs8n76Yy/I6ONsupdoJn8+e89Brj3//6wtUFtWyjFXXVMzWkuYFTuZxCPlr8qushEWvaHkdyud6HhH9H4OFUELWkPHkAAAAAElFTkSuQmCC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0800" y="-1355725"/>
            <a:ext cx="333375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72200" y="1176249"/>
            <a:ext cx="2667000" cy="226314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546" y="4797152"/>
            <a:ext cx="5630861" cy="1285052"/>
          </a:xfrm>
          <a:prstGeom prst="rect">
            <a:avLst/>
          </a:prstGeom>
        </p:spPr>
      </p:pic>
      <p:pic>
        <p:nvPicPr>
          <p:cNvPr id="12" name="Picture 2" descr="https://media.giphy.com/media/4M6xlFxZskH8A/giphy.gif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086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5" name="Tekstvak 4"/>
          <p:cNvSpPr txBox="1"/>
          <p:nvPr/>
        </p:nvSpPr>
        <p:spPr>
          <a:xfrm>
            <a:off x="2195736" y="548680"/>
            <a:ext cx="6480720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Wanneer is het kerstdag?</a:t>
            </a:r>
            <a:endParaRPr lang="nl-BE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391911" y="3861048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a</a:t>
            </a:r>
            <a: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. </a:t>
            </a:r>
            <a:r>
              <a:rPr lang="nl-BE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25 december</a:t>
            </a:r>
            <a: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b. </a:t>
            </a:r>
            <a:r>
              <a:rPr lang="nl-BE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26 december</a:t>
            </a:r>
            <a: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c. </a:t>
            </a:r>
            <a:r>
              <a:rPr lang="nl-BE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31 december</a:t>
            </a:r>
            <a:endParaRPr lang="nl-BE" sz="5400" dirty="0">
              <a:solidFill>
                <a:schemeClr val="tx1">
                  <a:lumMod val="75000"/>
                  <a:lumOff val="25000"/>
                </a:schemeClr>
              </a:solidFill>
              <a:latin typeface="Matura MT Script Capitals" panose="03020802060602070202" pitchFamily="66" charset="0"/>
            </a:endParaRPr>
          </a:p>
        </p:txBody>
      </p:sp>
      <p:pic>
        <p:nvPicPr>
          <p:cNvPr id="7" name="Picture 2" descr="https://media.giphy.com/media/4M6xlFxZskH8A/giphy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42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5" name="Tekstvak 4"/>
          <p:cNvSpPr txBox="1"/>
          <p:nvPr/>
        </p:nvSpPr>
        <p:spPr>
          <a:xfrm>
            <a:off x="2195736" y="548680"/>
            <a:ext cx="6480720" cy="313932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Welk soort boom is een kerstboom?</a:t>
            </a:r>
            <a:endParaRPr lang="nl-BE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411760" y="3861048"/>
            <a:ext cx="62646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a</a:t>
            </a: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. </a:t>
            </a:r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spar</a:t>
            </a: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b. </a:t>
            </a:r>
            <a:r>
              <a:rPr lang="nl-BE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denneboom</a:t>
            </a: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c. </a:t>
            </a:r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eik</a:t>
            </a:r>
            <a:endParaRPr lang="nl-BE" sz="4000" dirty="0">
              <a:solidFill>
                <a:schemeClr val="tx1">
                  <a:lumMod val="75000"/>
                  <a:lumOff val="25000"/>
                </a:schemeClr>
              </a:solidFill>
              <a:latin typeface="Matura MT Script Capitals" panose="03020802060602070202" pitchFamily="66" charset="0"/>
            </a:endParaRPr>
          </a:p>
        </p:txBody>
      </p:sp>
      <p:pic>
        <p:nvPicPr>
          <p:cNvPr id="7" name="Picture 2" descr="https://media.giphy.com/media/4M6xlFxZskH8A/giphy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42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5" name="Tekstvak 4"/>
          <p:cNvSpPr txBox="1"/>
          <p:nvPr/>
        </p:nvSpPr>
        <p:spPr>
          <a:xfrm>
            <a:off x="2195736" y="548680"/>
            <a:ext cx="6480720" cy="313932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Wat bedoelt men met een witte kerst?</a:t>
            </a:r>
            <a:endParaRPr lang="nl-BE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411760" y="4077072"/>
            <a:ext cx="6840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a. </a:t>
            </a: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a</a:t>
            </a:r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lles ligt bedekt met sneeuw</a:t>
            </a: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b. h</a:t>
            </a:r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et vriest buiten</a:t>
            </a: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c. h</a:t>
            </a:r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et hagelt</a:t>
            </a:r>
            <a:endParaRPr lang="nl-BE" sz="4000" dirty="0">
              <a:solidFill>
                <a:schemeClr val="tx1">
                  <a:lumMod val="75000"/>
                  <a:lumOff val="25000"/>
                </a:schemeClr>
              </a:solidFill>
              <a:latin typeface="Matura MT Script Capitals" panose="03020802060602070202" pitchFamily="66" charset="0"/>
            </a:endParaRPr>
          </a:p>
        </p:txBody>
      </p:sp>
      <p:pic>
        <p:nvPicPr>
          <p:cNvPr id="8" name="Picture 2" descr="https://media.giphy.com/media/4M6xlFxZskH8A/giphy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42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5" name="Tekstvak 4"/>
          <p:cNvSpPr txBox="1"/>
          <p:nvPr/>
        </p:nvSpPr>
        <p:spPr>
          <a:xfrm>
            <a:off x="2195736" y="548680"/>
            <a:ext cx="6480720" cy="313932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Welk jaartal is het vanaf 1 januari?</a:t>
            </a:r>
            <a:endParaRPr lang="nl-BE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390848" y="3861048"/>
            <a:ext cx="62646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a</a:t>
            </a: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. </a:t>
            </a:r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2015</a:t>
            </a: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b. </a:t>
            </a:r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2016</a:t>
            </a: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c. </a:t>
            </a:r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2017</a:t>
            </a:r>
            <a:endParaRPr lang="nl-BE" sz="4000" dirty="0">
              <a:solidFill>
                <a:schemeClr val="tx1">
                  <a:lumMod val="75000"/>
                  <a:lumOff val="25000"/>
                </a:schemeClr>
              </a:solidFill>
              <a:latin typeface="Matura MT Script Capitals" panose="03020802060602070202" pitchFamily="66" charset="0"/>
            </a:endParaRPr>
          </a:p>
        </p:txBody>
      </p:sp>
      <p:pic>
        <p:nvPicPr>
          <p:cNvPr id="7" name="Picture 2" descr="https://media.giphy.com/media/4M6xlFxZskH8A/giphy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42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5" name="Tekstvak 4"/>
          <p:cNvSpPr txBox="1"/>
          <p:nvPr/>
        </p:nvSpPr>
        <p:spPr>
          <a:xfrm>
            <a:off x="2195736" y="548680"/>
            <a:ext cx="6480720" cy="313932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Wie is het bekendste rendier van de kerstman?</a:t>
            </a:r>
            <a:endParaRPr lang="nl-BE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411760" y="3861048"/>
            <a:ext cx="62646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a</a:t>
            </a: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. </a:t>
            </a:r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Rudolf</a:t>
            </a: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b. </a:t>
            </a:r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Jozef</a:t>
            </a: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c. </a:t>
            </a:r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Jan</a:t>
            </a:r>
            <a:endParaRPr lang="nl-BE" sz="4000" dirty="0">
              <a:solidFill>
                <a:schemeClr val="tx1">
                  <a:lumMod val="75000"/>
                  <a:lumOff val="25000"/>
                </a:schemeClr>
              </a:solidFill>
              <a:latin typeface="Matura MT Script Capitals" panose="03020802060602070202" pitchFamily="66" charset="0"/>
            </a:endParaRPr>
          </a:p>
        </p:txBody>
      </p:sp>
      <p:pic>
        <p:nvPicPr>
          <p:cNvPr id="7" name="Picture 2" descr="https://media.giphy.com/media/4M6xlFxZskH8A/giphy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42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5" name="Tekstvak 4"/>
          <p:cNvSpPr txBox="1"/>
          <p:nvPr/>
        </p:nvSpPr>
        <p:spPr>
          <a:xfrm>
            <a:off x="2195736" y="548680"/>
            <a:ext cx="6480720" cy="218521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6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Welke dag is de eerste kerstdag?</a:t>
            </a:r>
            <a:endParaRPr lang="nl-BE" sz="6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384297" y="3863774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a</a:t>
            </a:r>
            <a: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. </a:t>
            </a:r>
            <a:r>
              <a:rPr lang="nl-BE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24 december</a:t>
            </a:r>
            <a: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b. </a:t>
            </a:r>
            <a:r>
              <a:rPr lang="nl-BE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25 december</a:t>
            </a:r>
            <a: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c. </a:t>
            </a:r>
            <a:r>
              <a:rPr lang="nl-BE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26 december</a:t>
            </a:r>
            <a:endParaRPr lang="nl-BE" sz="5400" dirty="0">
              <a:solidFill>
                <a:schemeClr val="tx1">
                  <a:lumMod val="75000"/>
                  <a:lumOff val="25000"/>
                </a:schemeClr>
              </a:solidFill>
              <a:latin typeface="Matura MT Script Capitals" panose="03020802060602070202" pitchFamily="66" charset="0"/>
            </a:endParaRPr>
          </a:p>
        </p:txBody>
      </p:sp>
      <p:pic>
        <p:nvPicPr>
          <p:cNvPr id="7" name="Picture 2" descr="https://media.giphy.com/media/4M6xlFxZskH8A/giphy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42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5" name="Tekstvak 4"/>
          <p:cNvSpPr txBox="1"/>
          <p:nvPr/>
        </p:nvSpPr>
        <p:spPr>
          <a:xfrm>
            <a:off x="2195736" y="548680"/>
            <a:ext cx="6480720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Wie zie je op deze afbeelding?</a:t>
            </a:r>
            <a:endParaRPr lang="nl-BE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pic>
        <p:nvPicPr>
          <p:cNvPr id="2052" name="Picture 4" descr="https://encrypted-tbn0.gstatic.com/images?q=tbn:ANd9GcRCjJteCHBO5HJqY4vh7Ge20z6uTzWsm-mn-MRY0m3Ix2HODIG0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726" y="2654362"/>
            <a:ext cx="6552728" cy="420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media.giphy.com/media/4M6xlFxZskH8A/giphy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42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5" name="Tekstvak 4"/>
          <p:cNvSpPr txBox="1"/>
          <p:nvPr/>
        </p:nvSpPr>
        <p:spPr>
          <a:xfrm>
            <a:off x="2195736" y="548680"/>
            <a:ext cx="6480720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Wie zie je op deze afbeelding?</a:t>
            </a:r>
            <a:endParaRPr lang="nl-BE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pic>
        <p:nvPicPr>
          <p:cNvPr id="2052" name="Picture 4" descr="https://encrypted-tbn0.gstatic.com/images?q=tbn:ANd9GcRCjJteCHBO5HJqY4vh7Ge20z6uTzWsm-mn-MRY0m3Ix2HODIG0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726" y="2654362"/>
            <a:ext cx="6552728" cy="420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hoek 2"/>
          <p:cNvSpPr/>
          <p:nvPr/>
        </p:nvSpPr>
        <p:spPr>
          <a:xfrm>
            <a:off x="1408046" y="4017674"/>
            <a:ext cx="770485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nl-NL" sz="8000" b="1" dirty="0" smtClean="0">
                <a:ln/>
                <a:solidFill>
                  <a:schemeClr val="accent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Maria, Jozef </a:t>
            </a:r>
          </a:p>
          <a:p>
            <a:pPr algn="ctr"/>
            <a:r>
              <a:rPr lang="nl-NL" sz="8000" b="1" dirty="0" smtClean="0">
                <a:ln/>
                <a:solidFill>
                  <a:schemeClr val="accent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 Jezus</a:t>
            </a:r>
            <a:endParaRPr lang="nl-NL" sz="8000" b="1" cap="none" spc="0" dirty="0">
              <a:ln/>
              <a:solidFill>
                <a:schemeClr val="accent3"/>
              </a:solidFill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7" name="Picture 2" descr="https://media.giphy.com/media/4M6xlFxZskH8A/giphy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25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5" name="Tekstvak 4"/>
          <p:cNvSpPr txBox="1"/>
          <p:nvPr/>
        </p:nvSpPr>
        <p:spPr>
          <a:xfrm>
            <a:off x="2195736" y="548680"/>
            <a:ext cx="6480720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Wie zie je op deze afbeelding?</a:t>
            </a:r>
            <a:endParaRPr lang="nl-BE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pic>
        <p:nvPicPr>
          <p:cNvPr id="3074" name="Picture 2" descr="http://www.westerpost.nl/wp-content/uploads/2012/12/santa-vrij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348880"/>
            <a:ext cx="6264696" cy="418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media.giphy.com/media/4M6xlFxZskH8A/giphy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42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5" name="Tekstvak 4"/>
          <p:cNvSpPr txBox="1"/>
          <p:nvPr/>
        </p:nvSpPr>
        <p:spPr>
          <a:xfrm>
            <a:off x="2195736" y="548680"/>
            <a:ext cx="6480720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Wie zie je op deze afbeelding?</a:t>
            </a:r>
            <a:endParaRPr lang="nl-BE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pic>
        <p:nvPicPr>
          <p:cNvPr id="3074" name="Picture 2" descr="http://www.westerpost.nl/wp-content/uploads/2012/12/santa-vrij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348880"/>
            <a:ext cx="6264696" cy="418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hoek 2"/>
          <p:cNvSpPr/>
          <p:nvPr/>
        </p:nvSpPr>
        <p:spPr>
          <a:xfrm>
            <a:off x="1762402" y="4443078"/>
            <a:ext cx="65527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nl-NL" sz="9600" b="1" dirty="0">
                <a:ln/>
                <a:solidFill>
                  <a:schemeClr val="accent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</a:t>
            </a:r>
            <a:r>
              <a:rPr lang="nl-NL" sz="9600" b="1" cap="none" spc="0" dirty="0" smtClean="0">
                <a:ln/>
                <a:solidFill>
                  <a:schemeClr val="accent3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erstman</a:t>
            </a:r>
            <a:endParaRPr lang="nl-NL" sz="9600" b="1" cap="none" spc="0" dirty="0">
              <a:ln/>
              <a:solidFill>
                <a:schemeClr val="accent3"/>
              </a:solidFill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7" name="Picture 2" descr="https://media.giphy.com/media/4M6xlFxZskH8A/giphy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234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5" name="Tekstvak 4"/>
          <p:cNvSpPr txBox="1"/>
          <p:nvPr/>
        </p:nvSpPr>
        <p:spPr>
          <a:xfrm>
            <a:off x="2195736" y="548680"/>
            <a:ext cx="6768752" cy="240065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7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Waar is Jezus geboren?</a:t>
            </a:r>
            <a:endParaRPr lang="nl-BE" sz="7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393616" y="3717032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a. Jeruzalem</a:t>
            </a:r>
            <a:b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b. Nazareth</a:t>
            </a:r>
            <a:b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c. </a:t>
            </a:r>
            <a:r>
              <a:rPr lang="nl-BE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Bethlehem</a:t>
            </a:r>
            <a:endParaRPr lang="nl-BE" sz="5400" dirty="0">
              <a:solidFill>
                <a:schemeClr val="tx1">
                  <a:lumMod val="75000"/>
                  <a:lumOff val="25000"/>
                </a:schemeClr>
              </a:solidFill>
              <a:latin typeface="Matura MT Script Capitals" panose="03020802060602070202" pitchFamily="66" charset="0"/>
            </a:endParaRPr>
          </a:p>
        </p:txBody>
      </p:sp>
      <p:pic>
        <p:nvPicPr>
          <p:cNvPr id="8" name="Picture 2" descr="https://media.giphy.com/media/4M6xlFxZskH8A/giphy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42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5" name="Tekstvak 4"/>
          <p:cNvSpPr txBox="1"/>
          <p:nvPr/>
        </p:nvSpPr>
        <p:spPr>
          <a:xfrm>
            <a:off x="2195736" y="548680"/>
            <a:ext cx="6480720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Wie zie je op deze afbeelding?</a:t>
            </a:r>
            <a:endParaRPr lang="nl-BE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pic>
        <p:nvPicPr>
          <p:cNvPr id="4098" name="Picture 2" descr="https://encrypted-tbn3.gstatic.com/images?q=tbn:ANd9GcSCgLwLtU3Dig0Mh6Cq5nY77TMkXiBjTHGcHIVpZirk5gEk6LKB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672338"/>
            <a:ext cx="6336704" cy="4015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media.giphy.com/media/4M6xlFxZskH8A/giphy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42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5" name="Tekstvak 4"/>
          <p:cNvSpPr txBox="1"/>
          <p:nvPr/>
        </p:nvSpPr>
        <p:spPr>
          <a:xfrm>
            <a:off x="2195736" y="548680"/>
            <a:ext cx="6480720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Wie zie je op deze afbeelding?</a:t>
            </a:r>
            <a:endParaRPr lang="nl-BE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pic>
        <p:nvPicPr>
          <p:cNvPr id="4098" name="Picture 2" descr="https://encrypted-tbn3.gstatic.com/images?q=tbn:ANd9GcSCgLwLtU3Dig0Mh6Cq5nY77TMkXiBjTHGcHIVpZirk5gEk6LKB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672338"/>
            <a:ext cx="6336704" cy="4015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hoek 2"/>
          <p:cNvSpPr/>
          <p:nvPr/>
        </p:nvSpPr>
        <p:spPr>
          <a:xfrm>
            <a:off x="1367644" y="3095098"/>
            <a:ext cx="77048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0" b="1" dirty="0" smtClean="0">
                <a:ln/>
                <a:solidFill>
                  <a:schemeClr val="accent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 drie wijzen</a:t>
            </a:r>
            <a:endParaRPr lang="nl-NL" sz="10000" b="1" cap="none" spc="0" dirty="0">
              <a:ln/>
              <a:solidFill>
                <a:schemeClr val="accent3"/>
              </a:solidFill>
              <a:effectLst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7" name="Picture 2" descr="https://media.giphy.com/media/4M6xlFxZskH8A/giphy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851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5" name="Tekstvak 4"/>
          <p:cNvSpPr txBox="1"/>
          <p:nvPr/>
        </p:nvSpPr>
        <p:spPr>
          <a:xfrm>
            <a:off x="2195736" y="548680"/>
            <a:ext cx="6480720" cy="313932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Hoeveel dagen telt de maand december?</a:t>
            </a:r>
            <a:endParaRPr lang="nl-BE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411760" y="3861048"/>
            <a:ext cx="62646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a</a:t>
            </a:r>
            <a:r>
              <a:rPr lang="nl-BE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. </a:t>
            </a:r>
            <a:r>
              <a:rPr lang="nl-BE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29 dagen</a:t>
            </a:r>
            <a:r>
              <a:rPr lang="nl-BE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b. </a:t>
            </a:r>
            <a:r>
              <a:rPr lang="nl-BE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30 dagen</a:t>
            </a:r>
            <a:r>
              <a:rPr lang="nl-BE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c. </a:t>
            </a:r>
            <a:r>
              <a:rPr lang="nl-BE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31 dagen</a:t>
            </a:r>
            <a:endParaRPr lang="nl-BE" sz="6000" dirty="0">
              <a:solidFill>
                <a:schemeClr val="tx1">
                  <a:lumMod val="75000"/>
                  <a:lumOff val="25000"/>
                </a:schemeClr>
              </a:solidFill>
              <a:latin typeface="Matura MT Script Capitals" panose="03020802060602070202" pitchFamily="66" charset="0"/>
            </a:endParaRPr>
          </a:p>
        </p:txBody>
      </p:sp>
      <p:pic>
        <p:nvPicPr>
          <p:cNvPr id="7" name="Picture 2" descr="https://media.giphy.com/media/4M6xlFxZskH8A/giphy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098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5" name="Tekstvak 4"/>
          <p:cNvSpPr txBox="1"/>
          <p:nvPr/>
        </p:nvSpPr>
        <p:spPr>
          <a:xfrm>
            <a:off x="2195736" y="548680"/>
            <a:ext cx="6480720" cy="313932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Waarom is Maria bevallen in een stal?</a:t>
            </a:r>
            <a:endParaRPr lang="nl-BE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411760" y="4149080"/>
            <a:ext cx="626469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a</a:t>
            </a:r>
            <a:r>
              <a:rPr lang="nl-BE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. d</a:t>
            </a:r>
            <a:r>
              <a:rPr lang="nl-BE" sz="3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it was toen de gewoonte</a:t>
            </a:r>
            <a:r>
              <a:rPr lang="nl-BE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b. e</a:t>
            </a:r>
            <a:r>
              <a:rPr lang="nl-BE" sz="3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r was geen plek in de herberg</a:t>
            </a:r>
            <a:r>
              <a:rPr lang="nl-BE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c. </a:t>
            </a:r>
            <a:r>
              <a:rPr lang="nl-BE" sz="3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het ziekenhuis was gesloten</a:t>
            </a:r>
            <a:endParaRPr lang="nl-BE" sz="3400" dirty="0">
              <a:solidFill>
                <a:schemeClr val="tx1">
                  <a:lumMod val="75000"/>
                  <a:lumOff val="25000"/>
                </a:schemeClr>
              </a:solidFill>
              <a:latin typeface="Matura MT Script Capitals" panose="03020802060602070202" pitchFamily="66" charset="0"/>
            </a:endParaRPr>
          </a:p>
        </p:txBody>
      </p:sp>
      <p:pic>
        <p:nvPicPr>
          <p:cNvPr id="8" name="Picture 2" descr="https://media.giphy.com/media/4M6xlFxZskH8A/giphy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098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5" name="Tekstvak 4"/>
          <p:cNvSpPr txBox="1"/>
          <p:nvPr/>
        </p:nvSpPr>
        <p:spPr>
          <a:xfrm>
            <a:off x="2195736" y="548680"/>
            <a:ext cx="6480720" cy="313932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Wat zijn de namen van de drie wijzen?</a:t>
            </a:r>
            <a:endParaRPr lang="nl-BE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411760" y="4005064"/>
            <a:ext cx="6264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a</a:t>
            </a:r>
            <a:r>
              <a:rPr lang="nl-BE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. </a:t>
            </a:r>
            <a:r>
              <a:rPr lang="nl-BE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Caspar, Jan en Melchior</a:t>
            </a:r>
            <a:r>
              <a:rPr lang="nl-BE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b. </a:t>
            </a:r>
            <a:r>
              <a:rPr lang="nl-BE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Balthasar, Caspar en Jan</a:t>
            </a:r>
            <a:r>
              <a:rPr lang="nl-BE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c. </a:t>
            </a:r>
            <a:r>
              <a:rPr lang="nl-BE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Balthasar, Melchior en           Caspar </a:t>
            </a:r>
            <a:endParaRPr lang="nl-BE" sz="3600" dirty="0">
              <a:solidFill>
                <a:schemeClr val="tx1">
                  <a:lumMod val="75000"/>
                  <a:lumOff val="25000"/>
                </a:schemeClr>
              </a:solidFill>
              <a:latin typeface="Matura MT Script Capitals" panose="03020802060602070202" pitchFamily="66" charset="0"/>
            </a:endParaRPr>
          </a:p>
        </p:txBody>
      </p:sp>
      <p:pic>
        <p:nvPicPr>
          <p:cNvPr id="7" name="Picture 2" descr="https://media.giphy.com/media/4M6xlFxZskH8A/giphy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42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5" name="Tekstvak 4"/>
          <p:cNvSpPr txBox="1"/>
          <p:nvPr/>
        </p:nvSpPr>
        <p:spPr>
          <a:xfrm>
            <a:off x="2195736" y="548680"/>
            <a:ext cx="6480720" cy="313932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Wat was het beroep van Jozef?</a:t>
            </a:r>
            <a:endParaRPr lang="nl-BE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411760" y="3861048"/>
            <a:ext cx="62646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a</a:t>
            </a:r>
            <a:r>
              <a:rPr lang="nl-BE" sz="5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. k</a:t>
            </a:r>
            <a:r>
              <a:rPr lang="nl-BE" sz="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unstenaar</a:t>
            </a:r>
            <a:r>
              <a:rPr lang="nl-BE" sz="5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5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5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b. </a:t>
            </a:r>
            <a:r>
              <a:rPr lang="nl-BE" sz="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schrijnwerker</a:t>
            </a:r>
            <a:r>
              <a:rPr lang="nl-BE" sz="5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5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5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c. </a:t>
            </a:r>
            <a:r>
              <a:rPr lang="nl-BE" sz="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visser</a:t>
            </a:r>
            <a:endParaRPr lang="nl-BE" sz="5000" dirty="0">
              <a:solidFill>
                <a:schemeClr val="tx1">
                  <a:lumMod val="75000"/>
                  <a:lumOff val="25000"/>
                </a:schemeClr>
              </a:solidFill>
              <a:latin typeface="Matura MT Script Capitals" panose="03020802060602070202" pitchFamily="66" charset="0"/>
            </a:endParaRPr>
          </a:p>
        </p:txBody>
      </p:sp>
      <p:pic>
        <p:nvPicPr>
          <p:cNvPr id="7" name="Picture 2" descr="https://media.giphy.com/media/4M6xlFxZskH8A/giphy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42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5" name="Tekstvak 4"/>
          <p:cNvSpPr txBox="1"/>
          <p:nvPr/>
        </p:nvSpPr>
        <p:spPr>
          <a:xfrm>
            <a:off x="2195736" y="548680"/>
            <a:ext cx="6480720" cy="313932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Welke dieren waren aanwezig in de kerst stal?</a:t>
            </a:r>
            <a:endParaRPr lang="nl-BE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411760" y="3861048"/>
            <a:ext cx="62646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a</a:t>
            </a:r>
            <a:r>
              <a:rPr lang="nl-BE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. e</a:t>
            </a:r>
            <a:r>
              <a:rPr lang="nl-BE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en os en een ezel</a:t>
            </a:r>
            <a:r>
              <a:rPr lang="nl-BE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b. </a:t>
            </a:r>
            <a:r>
              <a:rPr lang="nl-BE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een koe en een schaap</a:t>
            </a:r>
            <a:r>
              <a:rPr lang="nl-BE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c. e</a:t>
            </a:r>
            <a:r>
              <a:rPr lang="nl-BE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en ezel en een paard</a:t>
            </a:r>
            <a:endParaRPr lang="nl-BE" sz="4400" dirty="0">
              <a:solidFill>
                <a:schemeClr val="tx1">
                  <a:lumMod val="75000"/>
                  <a:lumOff val="25000"/>
                </a:schemeClr>
              </a:solidFill>
              <a:latin typeface="Matura MT Script Capitals" panose="03020802060602070202" pitchFamily="66" charset="0"/>
            </a:endParaRPr>
          </a:p>
        </p:txBody>
      </p:sp>
      <p:pic>
        <p:nvPicPr>
          <p:cNvPr id="7" name="Picture 2" descr="https://media.giphy.com/media/4M6xlFxZskH8A/giphy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42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5" name="Tekstvak 4"/>
          <p:cNvSpPr txBox="1"/>
          <p:nvPr/>
        </p:nvSpPr>
        <p:spPr>
          <a:xfrm>
            <a:off x="2195736" y="548680"/>
            <a:ext cx="6480720" cy="24929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5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Wat is de naam van de engel die langskwam in de stal?</a:t>
            </a:r>
            <a:endParaRPr lang="nl-BE" sz="5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411760" y="3861048"/>
            <a:ext cx="62646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a</a:t>
            </a: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. </a:t>
            </a:r>
            <a:r>
              <a:rPr lang="nl-BE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Gabriël</a:t>
            </a: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b. </a:t>
            </a:r>
            <a:r>
              <a:rPr lang="nl-BE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Marcelis</a:t>
            </a: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c. </a:t>
            </a:r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Dario</a:t>
            </a:r>
            <a:endParaRPr lang="nl-BE" sz="4000" dirty="0">
              <a:solidFill>
                <a:schemeClr val="tx1">
                  <a:lumMod val="75000"/>
                  <a:lumOff val="25000"/>
                </a:schemeClr>
              </a:solidFill>
              <a:latin typeface="Matura MT Script Capitals" panose="03020802060602070202" pitchFamily="66" charset="0"/>
            </a:endParaRPr>
          </a:p>
        </p:txBody>
      </p:sp>
      <p:pic>
        <p:nvPicPr>
          <p:cNvPr id="7" name="Picture 2" descr="https://media.giphy.com/media/4M6xlFxZskH8A/giphy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42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5" name="Tekstvak 4"/>
          <p:cNvSpPr txBox="1"/>
          <p:nvPr/>
        </p:nvSpPr>
        <p:spPr>
          <a:xfrm>
            <a:off x="2195736" y="548680"/>
            <a:ext cx="6480720" cy="313932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Wat staat er bovenop de kerstboom?</a:t>
            </a:r>
            <a:endParaRPr lang="nl-BE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411760" y="3861048"/>
            <a:ext cx="62646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a</a:t>
            </a: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. </a:t>
            </a:r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piek</a:t>
            </a: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b. </a:t>
            </a:r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pluim</a:t>
            </a: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c. </a:t>
            </a:r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pompoen</a:t>
            </a:r>
            <a:endParaRPr lang="nl-BE" sz="4000" dirty="0">
              <a:solidFill>
                <a:schemeClr val="tx1">
                  <a:lumMod val="75000"/>
                  <a:lumOff val="25000"/>
                </a:schemeClr>
              </a:solidFill>
              <a:latin typeface="Matura MT Script Capitals" panose="03020802060602070202" pitchFamily="66" charset="0"/>
            </a:endParaRPr>
          </a:p>
        </p:txBody>
      </p:sp>
      <p:pic>
        <p:nvPicPr>
          <p:cNvPr id="7" name="Picture 2" descr="https://media.giphy.com/media/4M6xlFxZskH8A/giphy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42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5" name="Tekstvak 4"/>
          <p:cNvSpPr txBox="1"/>
          <p:nvPr/>
        </p:nvSpPr>
        <p:spPr>
          <a:xfrm>
            <a:off x="2195736" y="548680"/>
            <a:ext cx="6480720" cy="313932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Van waar kwamen de drie wijzen?</a:t>
            </a:r>
            <a:endParaRPr lang="nl-BE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411760" y="3861048"/>
            <a:ext cx="62646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a</a:t>
            </a: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. h</a:t>
            </a:r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et oosten</a:t>
            </a: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b. h</a:t>
            </a:r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et noorden</a:t>
            </a: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c. h</a:t>
            </a:r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et zuiden</a:t>
            </a:r>
            <a:endParaRPr lang="nl-BE" sz="4000" dirty="0">
              <a:solidFill>
                <a:schemeClr val="tx1">
                  <a:lumMod val="75000"/>
                  <a:lumOff val="25000"/>
                </a:schemeClr>
              </a:solidFill>
              <a:latin typeface="Matura MT Script Capitals" panose="03020802060602070202" pitchFamily="66" charset="0"/>
            </a:endParaRPr>
          </a:p>
        </p:txBody>
      </p:sp>
      <p:pic>
        <p:nvPicPr>
          <p:cNvPr id="7" name="Picture 2" descr="https://media.giphy.com/media/4M6xlFxZskH8A/giphy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42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5" name="Tekstvak 4"/>
          <p:cNvSpPr txBox="1"/>
          <p:nvPr/>
        </p:nvSpPr>
        <p:spPr>
          <a:xfrm>
            <a:off x="2195736" y="548680"/>
            <a:ext cx="6768752" cy="32316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6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Hoe heette de vader van Jezus?</a:t>
            </a:r>
            <a:endParaRPr lang="nl-BE" sz="6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393616" y="3717032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a. </a:t>
            </a:r>
            <a:r>
              <a:rPr lang="nl-BE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Jan</a:t>
            </a:r>
            <a: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b. </a:t>
            </a:r>
            <a:r>
              <a:rPr lang="nl-BE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Jozef</a:t>
            </a:r>
            <a: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c. </a:t>
            </a:r>
            <a:r>
              <a:rPr lang="nl-BE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Frans</a:t>
            </a:r>
            <a:endParaRPr lang="nl-BE" sz="5400" dirty="0">
              <a:solidFill>
                <a:schemeClr val="tx1">
                  <a:lumMod val="75000"/>
                  <a:lumOff val="25000"/>
                </a:schemeClr>
              </a:solidFill>
              <a:latin typeface="Matura MT Script Capitals" panose="03020802060602070202" pitchFamily="66" charset="0"/>
            </a:endParaRPr>
          </a:p>
        </p:txBody>
      </p:sp>
      <p:pic>
        <p:nvPicPr>
          <p:cNvPr id="8" name="Picture 2" descr="https://media.giphy.com/media/4M6xlFxZskH8A/giphy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591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5" name="Tekstvak 4"/>
          <p:cNvSpPr txBox="1"/>
          <p:nvPr/>
        </p:nvSpPr>
        <p:spPr>
          <a:xfrm>
            <a:off x="2195736" y="548680"/>
            <a:ext cx="6480720" cy="313932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Wat hangt er rond kerst aan de voordeur?</a:t>
            </a:r>
            <a:endParaRPr lang="nl-BE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411760" y="3861048"/>
            <a:ext cx="62646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a</a:t>
            </a: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. e</a:t>
            </a:r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en kerstslinger</a:t>
            </a: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b. e</a:t>
            </a:r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en kerstkrans</a:t>
            </a: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c. </a:t>
            </a:r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een kerstroos</a:t>
            </a:r>
            <a:endParaRPr lang="nl-BE" sz="4000" dirty="0">
              <a:solidFill>
                <a:schemeClr val="tx1">
                  <a:lumMod val="75000"/>
                  <a:lumOff val="25000"/>
                </a:schemeClr>
              </a:solidFill>
              <a:latin typeface="Matura MT Script Capitals" panose="03020802060602070202" pitchFamily="66" charset="0"/>
            </a:endParaRPr>
          </a:p>
        </p:txBody>
      </p:sp>
      <p:pic>
        <p:nvPicPr>
          <p:cNvPr id="7" name="Picture 2" descr="https://media.giphy.com/media/4M6xlFxZskH8A/giphy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42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5" name="Tekstvak 4"/>
          <p:cNvSpPr txBox="1"/>
          <p:nvPr/>
        </p:nvSpPr>
        <p:spPr>
          <a:xfrm>
            <a:off x="2195736" y="548680"/>
            <a:ext cx="6480720" cy="313932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Wat ligt er onder de kerstboom?</a:t>
            </a:r>
            <a:endParaRPr lang="nl-BE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411760" y="3861048"/>
            <a:ext cx="62646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a</a:t>
            </a: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. </a:t>
            </a:r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cadeaus</a:t>
            </a: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b. </a:t>
            </a:r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kerstballen</a:t>
            </a: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c. </a:t>
            </a:r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chocolade</a:t>
            </a:r>
            <a:endParaRPr lang="nl-BE" sz="4000" dirty="0">
              <a:solidFill>
                <a:schemeClr val="tx1">
                  <a:lumMod val="75000"/>
                  <a:lumOff val="25000"/>
                </a:schemeClr>
              </a:solidFill>
              <a:latin typeface="Matura MT Script Capitals" panose="03020802060602070202" pitchFamily="66" charset="0"/>
            </a:endParaRPr>
          </a:p>
        </p:txBody>
      </p:sp>
      <p:pic>
        <p:nvPicPr>
          <p:cNvPr id="7" name="Picture 2" descr="https://media.giphy.com/media/4M6xlFxZskH8A/giphy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42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5" name="Tekstvak 4"/>
          <p:cNvSpPr txBox="1"/>
          <p:nvPr/>
        </p:nvSpPr>
        <p:spPr>
          <a:xfrm>
            <a:off x="1979711" y="356219"/>
            <a:ext cx="6778377" cy="324704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Zing </a:t>
            </a:r>
          </a:p>
          <a:p>
            <a:r>
              <a:rPr lang="nl-BE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eens een kerstliedje</a:t>
            </a:r>
            <a:r>
              <a:rPr lang="nl-BE" sz="8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…</a:t>
            </a:r>
            <a:endParaRPr lang="nl-BE" sz="8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411760" y="3861048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sz="4000" dirty="0">
              <a:solidFill>
                <a:schemeClr val="tx1">
                  <a:lumMod val="75000"/>
                  <a:lumOff val="25000"/>
                </a:schemeClr>
              </a:solidFill>
              <a:latin typeface="Matura MT Script Capitals" panose="03020802060602070202" pitchFamily="66" charset="0"/>
            </a:endParaRPr>
          </a:p>
        </p:txBody>
      </p:sp>
      <p:pic>
        <p:nvPicPr>
          <p:cNvPr id="5122" name="Picture 2" descr="http://festivalsadvices.com/wp-content/uploads/2010/09/Christmas-Carols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827" y="3455454"/>
            <a:ext cx="5040561" cy="3402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media.giphy.com/media/4M6xlFxZskH8A/giphy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781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6" name="Tekstvak 5"/>
          <p:cNvSpPr txBox="1"/>
          <p:nvPr/>
        </p:nvSpPr>
        <p:spPr>
          <a:xfrm>
            <a:off x="2411760" y="3861048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sz="4000" dirty="0">
              <a:solidFill>
                <a:schemeClr val="tx1">
                  <a:lumMod val="75000"/>
                  <a:lumOff val="25000"/>
                </a:schemeClr>
              </a:solidFill>
              <a:latin typeface="Matura MT Script Capitals" panose="03020802060602070202" pitchFamily="66" charset="0"/>
            </a:endParaRPr>
          </a:p>
        </p:txBody>
      </p:sp>
      <p:pic>
        <p:nvPicPr>
          <p:cNvPr id="31746" name="Picture 2" descr="https://encrypted-tbn2.gstatic.com/images?q=tbn:ANd9GcQYc7GjdZO_QwIta05OcP0I4Dy_Sfx0yp6N5nZ2e5J1eolNDTRRCw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8500" y="1124744"/>
            <a:ext cx="6587046" cy="451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media.giphy.com/media/4M6xlFxZskH8A/giphy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220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5" name="Tekstvak 4"/>
          <p:cNvSpPr txBox="1"/>
          <p:nvPr/>
        </p:nvSpPr>
        <p:spPr>
          <a:xfrm>
            <a:off x="2195736" y="548680"/>
            <a:ext cx="6768752" cy="32316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6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Hoe heette de moeder van Jezus?</a:t>
            </a:r>
            <a:endParaRPr lang="nl-BE" sz="6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393616" y="3717032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a. </a:t>
            </a:r>
            <a:r>
              <a:rPr lang="nl-BE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Maria</a:t>
            </a:r>
            <a: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b. </a:t>
            </a:r>
            <a:r>
              <a:rPr lang="nl-BE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Marie Louise</a:t>
            </a:r>
            <a: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c. </a:t>
            </a:r>
            <a:r>
              <a:rPr lang="nl-BE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Marianne</a:t>
            </a:r>
            <a:endParaRPr lang="nl-BE" sz="5400" dirty="0">
              <a:solidFill>
                <a:schemeClr val="tx1">
                  <a:lumMod val="75000"/>
                  <a:lumOff val="25000"/>
                </a:schemeClr>
              </a:solidFill>
              <a:latin typeface="Matura MT Script Capitals" panose="03020802060602070202" pitchFamily="66" charset="0"/>
            </a:endParaRPr>
          </a:p>
        </p:txBody>
      </p:sp>
      <p:pic>
        <p:nvPicPr>
          <p:cNvPr id="8" name="Picture 2" descr="https://media.giphy.com/media/4M6xlFxZskH8A/giphy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591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5" name="Tekstvak 4"/>
          <p:cNvSpPr txBox="1"/>
          <p:nvPr/>
        </p:nvSpPr>
        <p:spPr>
          <a:xfrm>
            <a:off x="2195736" y="548680"/>
            <a:ext cx="6480720" cy="313932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Wat brachten de drie wijzen mee uit het oosten?</a:t>
            </a:r>
            <a:endParaRPr lang="nl-BE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411760" y="3861048"/>
            <a:ext cx="62646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a</a:t>
            </a: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. mirre, saffraan en koper</a:t>
            </a:r>
            <a:b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b. wierook, goud en balsem</a:t>
            </a:r>
            <a:b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c. mirre, wierook en goud</a:t>
            </a:r>
          </a:p>
        </p:txBody>
      </p:sp>
      <p:pic>
        <p:nvPicPr>
          <p:cNvPr id="7" name="Picture 2" descr="https://media.giphy.com/media/4M6xlFxZskH8A/giphy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14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5" name="Tekstvak 4"/>
          <p:cNvSpPr txBox="1"/>
          <p:nvPr/>
        </p:nvSpPr>
        <p:spPr>
          <a:xfrm>
            <a:off x="2195736" y="548680"/>
            <a:ext cx="6480720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Wat doe je onder een maretak?</a:t>
            </a:r>
            <a:endParaRPr lang="nl-BE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411760" y="3861048"/>
            <a:ext cx="6264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a. elkaar de hand geven</a:t>
            </a:r>
            <a:br>
              <a:rPr lang="nl-BE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b. elkaar zoenen</a:t>
            </a:r>
            <a:br>
              <a:rPr lang="nl-BE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c. kerst liedjes </a:t>
            </a:r>
            <a:r>
              <a:rPr lang="nl-BE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zingen</a:t>
            </a:r>
          </a:p>
        </p:txBody>
      </p:sp>
      <p:pic>
        <p:nvPicPr>
          <p:cNvPr id="7" name="Picture 2" descr="https://media.giphy.com/media/4M6xlFxZskH8A/giphy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42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5" name="Tekstvak 4"/>
          <p:cNvSpPr txBox="1"/>
          <p:nvPr/>
        </p:nvSpPr>
        <p:spPr>
          <a:xfrm>
            <a:off x="2195736" y="548680"/>
            <a:ext cx="6696744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Hoeveel advent zondagen zijn er?</a:t>
            </a:r>
            <a:endParaRPr lang="nl-BE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411760" y="3861048"/>
            <a:ext cx="6264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a</a:t>
            </a:r>
            <a:r>
              <a:rPr lang="nl-BE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. </a:t>
            </a:r>
            <a:r>
              <a:rPr lang="nl-BE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2</a:t>
            </a:r>
            <a:r>
              <a:rPr lang="nl-BE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b. </a:t>
            </a:r>
            <a:r>
              <a:rPr lang="nl-BE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3</a:t>
            </a:r>
            <a:r>
              <a:rPr lang="nl-BE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c. </a:t>
            </a:r>
            <a:r>
              <a:rPr lang="nl-BE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4</a:t>
            </a:r>
            <a:endParaRPr lang="nl-BE" sz="4800" dirty="0">
              <a:solidFill>
                <a:schemeClr val="tx1">
                  <a:lumMod val="75000"/>
                  <a:lumOff val="25000"/>
                </a:schemeClr>
              </a:solidFill>
              <a:latin typeface="Matura MT Script Capitals" panose="03020802060602070202" pitchFamily="66" charset="0"/>
            </a:endParaRPr>
          </a:p>
        </p:txBody>
      </p:sp>
      <p:pic>
        <p:nvPicPr>
          <p:cNvPr id="7" name="Picture 2" descr="https://media.giphy.com/media/4M6xlFxZskH8A/giphy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42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5" name="Tekstvak 4"/>
          <p:cNvSpPr txBox="1"/>
          <p:nvPr/>
        </p:nvSpPr>
        <p:spPr>
          <a:xfrm>
            <a:off x="2195736" y="548680"/>
            <a:ext cx="6480720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Waar woont de kerstman? </a:t>
            </a:r>
            <a:endParaRPr lang="nl-BE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411760" y="3861048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a</a:t>
            </a:r>
            <a: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. </a:t>
            </a:r>
            <a:r>
              <a:rPr lang="nl-BE" sz="5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spanje</a:t>
            </a:r>
            <a: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b. </a:t>
            </a:r>
            <a:r>
              <a:rPr lang="nl-BE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zuidpool</a:t>
            </a:r>
            <a: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c. </a:t>
            </a:r>
            <a:r>
              <a:rPr lang="nl-BE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noordpool</a:t>
            </a:r>
            <a:endParaRPr lang="nl-BE" sz="5400" dirty="0">
              <a:solidFill>
                <a:schemeClr val="tx1">
                  <a:lumMod val="75000"/>
                  <a:lumOff val="25000"/>
                </a:schemeClr>
              </a:solidFill>
              <a:latin typeface="Matura MT Script Capitals" panose="03020802060602070202" pitchFamily="66" charset="0"/>
            </a:endParaRPr>
          </a:p>
        </p:txBody>
      </p:sp>
      <p:pic>
        <p:nvPicPr>
          <p:cNvPr id="8" name="Picture 2" descr="https://media.giphy.com/media/4M6xlFxZskH8A/giphy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42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" y="0"/>
            <a:ext cx="11722395" cy="6858000"/>
          </a:xfrm>
        </p:spPr>
      </p:pic>
      <p:sp>
        <p:nvSpPr>
          <p:cNvPr id="5" name="Tekstvak 4"/>
          <p:cNvSpPr txBox="1"/>
          <p:nvPr/>
        </p:nvSpPr>
        <p:spPr>
          <a:xfrm>
            <a:off x="2195736" y="548680"/>
            <a:ext cx="6696744" cy="313932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BE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ura MT Script Capitals" panose="03020802060602070202" pitchFamily="66" charset="0"/>
              </a:rPr>
              <a:t>Wat wordt er het vaakst gegeten met kerstdag?</a:t>
            </a:r>
            <a:endParaRPr lang="nl-BE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411760" y="3861048"/>
            <a:ext cx="6264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a</a:t>
            </a:r>
            <a:r>
              <a:rPr lang="nl-BE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. k</a:t>
            </a:r>
            <a:r>
              <a:rPr lang="nl-BE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alkoen</a:t>
            </a:r>
            <a:r>
              <a:rPr lang="nl-BE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b. </a:t>
            </a:r>
            <a:r>
              <a:rPr lang="nl-BE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konijn</a:t>
            </a:r>
            <a:r>
              <a:rPr lang="nl-BE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/>
            </a:r>
            <a:br>
              <a:rPr lang="nl-BE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</a:br>
            <a:r>
              <a:rPr lang="nl-BE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c. </a:t>
            </a:r>
            <a:r>
              <a:rPr lang="nl-BE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tura MT Script Capitals" panose="03020802060602070202" pitchFamily="66" charset="0"/>
              </a:rPr>
              <a:t>kip</a:t>
            </a:r>
            <a:endParaRPr lang="nl-BE" sz="4800" dirty="0">
              <a:solidFill>
                <a:schemeClr val="tx1">
                  <a:lumMod val="75000"/>
                  <a:lumOff val="25000"/>
                </a:schemeClr>
              </a:solidFill>
              <a:latin typeface="Matura MT Script Capitals" panose="03020802060602070202" pitchFamily="66" charset="0"/>
            </a:endParaRPr>
          </a:p>
        </p:txBody>
      </p:sp>
      <p:pic>
        <p:nvPicPr>
          <p:cNvPr id="7" name="Picture 2" descr="https://media.giphy.com/media/4M6xlFxZskH8A/giphy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24" y="-2115616"/>
            <a:ext cx="9416460" cy="94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42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448</Words>
  <Application>Microsoft Macintosh PowerPoint</Application>
  <PresentationFormat>Diavoorstelling (4:3)</PresentationFormat>
  <Paragraphs>127</Paragraphs>
  <Slides>33</Slides>
  <Notes>33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4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OCMW Aalst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Ergo Sint-Job</dc:creator>
  <cp:lastModifiedBy>Dieter </cp:lastModifiedBy>
  <cp:revision>18</cp:revision>
  <dcterms:created xsi:type="dcterms:W3CDTF">2015-12-02T08:59:34Z</dcterms:created>
  <dcterms:modified xsi:type="dcterms:W3CDTF">2016-04-06T17:43:22Z</dcterms:modified>
</cp:coreProperties>
</file>