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74" r:id="rId5"/>
    <p:sldId id="282" r:id="rId6"/>
    <p:sldId id="275" r:id="rId7"/>
    <p:sldId id="276" r:id="rId8"/>
    <p:sldId id="277" r:id="rId9"/>
    <p:sldId id="281" r:id="rId10"/>
    <p:sldId id="257" r:id="rId11"/>
    <p:sldId id="262" r:id="rId12"/>
    <p:sldId id="258" r:id="rId13"/>
    <p:sldId id="259" r:id="rId14"/>
    <p:sldId id="260" r:id="rId15"/>
    <p:sldId id="261" r:id="rId16"/>
    <p:sldId id="263" r:id="rId17"/>
    <p:sldId id="264" r:id="rId18"/>
    <p:sldId id="265" r:id="rId19"/>
    <p:sldId id="267" r:id="rId20"/>
    <p:sldId id="268" r:id="rId21"/>
    <p:sldId id="266" r:id="rId22"/>
    <p:sldId id="269" r:id="rId23"/>
    <p:sldId id="270" r:id="rId24"/>
    <p:sldId id="271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03EA2D-E542-4DA3-A802-70F5619F2A20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55EB6C-CE6A-41BD-93C9-48F955D8306C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52" y="476672"/>
            <a:ext cx="8044180" cy="5616624"/>
          </a:xfrm>
        </p:spPr>
      </p:pic>
    </p:spTree>
    <p:extLst>
      <p:ext uri="{BB962C8B-B14F-4D97-AF65-F5344CB8AC3E}">
        <p14:creationId xmlns:p14="http://schemas.microsoft.com/office/powerpoint/2010/main" val="185377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208912" cy="3528392"/>
          </a:xfrm>
        </p:spPr>
      </p:pic>
    </p:spTree>
    <p:extLst>
      <p:ext uri="{BB962C8B-B14F-4D97-AF65-F5344CB8AC3E}">
        <p14:creationId xmlns:p14="http://schemas.microsoft.com/office/powerpoint/2010/main" val="373032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208912" cy="3312368"/>
          </a:xfrm>
        </p:spPr>
      </p:pic>
    </p:spTree>
    <p:extLst>
      <p:ext uri="{BB962C8B-B14F-4D97-AF65-F5344CB8AC3E}">
        <p14:creationId xmlns:p14="http://schemas.microsoft.com/office/powerpoint/2010/main" val="396380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8208912" cy="3024336"/>
          </a:xfrm>
        </p:spPr>
      </p:pic>
    </p:spTree>
    <p:extLst>
      <p:ext uri="{BB962C8B-B14F-4D97-AF65-F5344CB8AC3E}">
        <p14:creationId xmlns:p14="http://schemas.microsoft.com/office/powerpoint/2010/main" val="59242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8208912" cy="3168352"/>
          </a:xfrm>
        </p:spPr>
      </p:pic>
    </p:spTree>
    <p:extLst>
      <p:ext uri="{BB962C8B-B14F-4D97-AF65-F5344CB8AC3E}">
        <p14:creationId xmlns:p14="http://schemas.microsoft.com/office/powerpoint/2010/main" val="104888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8208912" cy="3072333"/>
          </a:xfrm>
        </p:spPr>
      </p:pic>
    </p:spTree>
    <p:extLst>
      <p:ext uri="{BB962C8B-B14F-4D97-AF65-F5344CB8AC3E}">
        <p14:creationId xmlns:p14="http://schemas.microsoft.com/office/powerpoint/2010/main" val="2192921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8208912" cy="3240360"/>
          </a:xfrm>
        </p:spPr>
      </p:pic>
    </p:spTree>
    <p:extLst>
      <p:ext uri="{BB962C8B-B14F-4D97-AF65-F5344CB8AC3E}">
        <p14:creationId xmlns:p14="http://schemas.microsoft.com/office/powerpoint/2010/main" val="138568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8208912" cy="3211557"/>
          </a:xfrm>
        </p:spPr>
      </p:pic>
    </p:spTree>
    <p:extLst>
      <p:ext uri="{BB962C8B-B14F-4D97-AF65-F5344CB8AC3E}">
        <p14:creationId xmlns:p14="http://schemas.microsoft.com/office/powerpoint/2010/main" val="224616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8214245" cy="3285698"/>
          </a:xfrm>
        </p:spPr>
      </p:pic>
    </p:spTree>
    <p:extLst>
      <p:ext uri="{BB962C8B-B14F-4D97-AF65-F5344CB8AC3E}">
        <p14:creationId xmlns:p14="http://schemas.microsoft.com/office/powerpoint/2010/main" val="283442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8208912" cy="3072333"/>
          </a:xfrm>
        </p:spPr>
      </p:pic>
    </p:spTree>
    <p:extLst>
      <p:ext uri="{BB962C8B-B14F-4D97-AF65-F5344CB8AC3E}">
        <p14:creationId xmlns:p14="http://schemas.microsoft.com/office/powerpoint/2010/main" val="150196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8280920" cy="3271296"/>
          </a:xfrm>
        </p:spPr>
      </p:pic>
    </p:spTree>
    <p:extLst>
      <p:ext uri="{BB962C8B-B14F-4D97-AF65-F5344CB8AC3E}">
        <p14:creationId xmlns:p14="http://schemas.microsoft.com/office/powerpoint/2010/main" val="212017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6672"/>
            <a:ext cx="3888432" cy="5832649"/>
          </a:xfrm>
        </p:spPr>
      </p:pic>
    </p:spTree>
    <p:extLst>
      <p:ext uri="{BB962C8B-B14F-4D97-AF65-F5344CB8AC3E}">
        <p14:creationId xmlns:p14="http://schemas.microsoft.com/office/powerpoint/2010/main" val="252666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7464829" cy="4478898"/>
          </a:xfrm>
        </p:spPr>
      </p:pic>
    </p:spTree>
    <p:extLst>
      <p:ext uri="{BB962C8B-B14F-4D97-AF65-F5344CB8AC3E}">
        <p14:creationId xmlns:p14="http://schemas.microsoft.com/office/powerpoint/2010/main" val="203582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68760"/>
            <a:ext cx="7310107" cy="4386064"/>
          </a:xfrm>
        </p:spPr>
      </p:pic>
    </p:spTree>
    <p:extLst>
      <p:ext uri="{BB962C8B-B14F-4D97-AF65-F5344CB8AC3E}">
        <p14:creationId xmlns:p14="http://schemas.microsoft.com/office/powerpoint/2010/main" val="334474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7619048" cy="4571429"/>
          </a:xfrm>
        </p:spPr>
      </p:pic>
    </p:spTree>
    <p:extLst>
      <p:ext uri="{BB962C8B-B14F-4D97-AF65-F5344CB8AC3E}">
        <p14:creationId xmlns:p14="http://schemas.microsoft.com/office/powerpoint/2010/main" val="11645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208912" cy="3240360"/>
          </a:xfrm>
        </p:spPr>
      </p:pic>
    </p:spTree>
    <p:extLst>
      <p:ext uri="{BB962C8B-B14F-4D97-AF65-F5344CB8AC3E}">
        <p14:creationId xmlns:p14="http://schemas.microsoft.com/office/powerpoint/2010/main" val="193396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667500" cy="4391025"/>
          </a:xfrm>
        </p:spPr>
      </p:pic>
    </p:spTree>
    <p:extLst>
      <p:ext uri="{BB962C8B-B14F-4D97-AF65-F5344CB8AC3E}">
        <p14:creationId xmlns:p14="http://schemas.microsoft.com/office/powerpoint/2010/main" val="50884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7488832" cy="5688632"/>
          </a:xfrm>
        </p:spPr>
      </p:pic>
    </p:spTree>
    <p:extLst>
      <p:ext uri="{BB962C8B-B14F-4D97-AF65-F5344CB8AC3E}">
        <p14:creationId xmlns:p14="http://schemas.microsoft.com/office/powerpoint/2010/main" val="280772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76672"/>
            <a:ext cx="4840644" cy="6050805"/>
          </a:xfrm>
        </p:spPr>
      </p:pic>
    </p:spTree>
    <p:extLst>
      <p:ext uri="{BB962C8B-B14F-4D97-AF65-F5344CB8AC3E}">
        <p14:creationId xmlns:p14="http://schemas.microsoft.com/office/powerpoint/2010/main" val="359337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36" y="620688"/>
            <a:ext cx="7211906" cy="5838210"/>
          </a:xfrm>
        </p:spPr>
      </p:pic>
      <p:sp>
        <p:nvSpPr>
          <p:cNvPr id="5" name="Rechthoek 4"/>
          <p:cNvSpPr/>
          <p:nvPr/>
        </p:nvSpPr>
        <p:spPr>
          <a:xfrm>
            <a:off x="3203848" y="1988840"/>
            <a:ext cx="2556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EINDE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3059832" y="2589004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5400" dirty="0" smtClean="0">
                <a:latin typeface="+mj-lt"/>
              </a:rPr>
              <a:t>   </a:t>
            </a:r>
            <a:r>
              <a:rPr lang="nl-BE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EINDE</a:t>
            </a:r>
            <a:endParaRPr lang="nl-BE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4595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20688"/>
            <a:ext cx="4899822" cy="5494801"/>
          </a:xfrm>
        </p:spPr>
      </p:pic>
    </p:spTree>
    <p:extLst>
      <p:ext uri="{BB962C8B-B14F-4D97-AF65-F5344CB8AC3E}">
        <p14:creationId xmlns:p14="http://schemas.microsoft.com/office/powerpoint/2010/main" val="73913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0648"/>
            <a:ext cx="5683119" cy="5863128"/>
          </a:xfrm>
        </p:spPr>
      </p:pic>
    </p:spTree>
    <p:extLst>
      <p:ext uri="{BB962C8B-B14F-4D97-AF65-F5344CB8AC3E}">
        <p14:creationId xmlns:p14="http://schemas.microsoft.com/office/powerpoint/2010/main" val="82559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105654" cy="3987651"/>
          </a:xfrm>
        </p:spPr>
      </p:pic>
    </p:spTree>
    <p:extLst>
      <p:ext uri="{BB962C8B-B14F-4D97-AF65-F5344CB8AC3E}">
        <p14:creationId xmlns:p14="http://schemas.microsoft.com/office/powerpoint/2010/main" val="338775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8803"/>
            <a:ext cx="4104456" cy="6747726"/>
          </a:xfrm>
        </p:spPr>
      </p:pic>
    </p:spTree>
    <p:extLst>
      <p:ext uri="{BB962C8B-B14F-4D97-AF65-F5344CB8AC3E}">
        <p14:creationId xmlns:p14="http://schemas.microsoft.com/office/powerpoint/2010/main" val="246820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8639"/>
            <a:ext cx="5000787" cy="6536977"/>
          </a:xfrm>
        </p:spPr>
      </p:pic>
    </p:spTree>
    <p:extLst>
      <p:ext uri="{BB962C8B-B14F-4D97-AF65-F5344CB8AC3E}">
        <p14:creationId xmlns:p14="http://schemas.microsoft.com/office/powerpoint/2010/main" val="176532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60648"/>
            <a:ext cx="4770846" cy="6364347"/>
          </a:xfrm>
        </p:spPr>
      </p:pic>
    </p:spTree>
    <p:extLst>
      <p:ext uri="{BB962C8B-B14F-4D97-AF65-F5344CB8AC3E}">
        <p14:creationId xmlns:p14="http://schemas.microsoft.com/office/powerpoint/2010/main" val="382328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6816064" cy="4968552"/>
          </a:xfrm>
        </p:spPr>
      </p:pic>
    </p:spTree>
    <p:extLst>
      <p:ext uri="{BB962C8B-B14F-4D97-AF65-F5344CB8AC3E}">
        <p14:creationId xmlns:p14="http://schemas.microsoft.com/office/powerpoint/2010/main" val="141539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</TotalTime>
  <Words>3</Words>
  <Application>Microsoft Macintosh PowerPoint</Application>
  <PresentationFormat>Diavoorstelling (4:3)</PresentationFormat>
  <Paragraphs>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Austin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Animatie</dc:creator>
  <cp:lastModifiedBy>Dieter </cp:lastModifiedBy>
  <cp:revision>6</cp:revision>
  <dcterms:created xsi:type="dcterms:W3CDTF">2014-09-11T09:51:51Z</dcterms:created>
  <dcterms:modified xsi:type="dcterms:W3CDTF">2016-04-06T15:00:35Z</dcterms:modified>
</cp:coreProperties>
</file>