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5" r:id="rId28"/>
    <p:sldId id="284" r:id="rId29"/>
    <p:sldId id="283" r:id="rId30"/>
    <p:sldId id="282" r:id="rId31"/>
    <p:sldId id="281" r:id="rId32"/>
    <p:sldId id="291" r:id="rId33"/>
    <p:sldId id="290" r:id="rId34"/>
    <p:sldId id="289" r:id="rId35"/>
    <p:sldId id="288" r:id="rId36"/>
    <p:sldId id="287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8BBD3-8096-416E-8DB6-28615DCA23B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016D-51F1-4BE6-9B93-ECF8B533CF3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9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27</a:t>
            </a:fld>
            <a:endParaRPr lang="nl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28</a:t>
            </a:fld>
            <a:endParaRPr lang="nl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29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30</a:t>
            </a:fld>
            <a:endParaRPr lang="nl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31</a:t>
            </a:fld>
            <a:endParaRPr lang="nl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32</a:t>
            </a:fld>
            <a:endParaRPr lang="nl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33</a:t>
            </a:fld>
            <a:endParaRPr lang="nl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34</a:t>
            </a:fld>
            <a:endParaRPr lang="nl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35</a:t>
            </a:fld>
            <a:endParaRPr lang="nl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36</a:t>
            </a:fld>
            <a:endParaRPr lang="nl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37</a:t>
            </a:fld>
            <a:endParaRPr lang="nl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38</a:t>
            </a:fld>
            <a:endParaRPr lang="nl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39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40</a:t>
            </a:fld>
            <a:endParaRPr lang="nl-B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41</a:t>
            </a:fld>
            <a:endParaRPr lang="nl-B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42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16D-51F1-4BE6-9B93-ECF8B533CF30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A119DA-71D5-4A53-AD0B-958BA5BCAE63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EC1AF01-DFC1-4CDE-9C64-7B8F5B79B92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hd-achtergronden.blogspot.com/2012/08/blauwe-achtergrond-met-muzieknoten.html&amp;ei=jO6yVOu6A436aOXbgdAM&amp;bvm=bv.83339334,d.d2s&amp;psig=AFQjCNGovXrotecaund9YrFR1CbUq7k0NA&amp;ust=1421098998028180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lilot-parts.com/Nuits-sans-toi.html&amp;ei=kh20VOXIMsP_UtnSgugK&amp;bvm=bv.83339334,d.d24&amp;psig=AFQjCNGPYczPuc5rx7YG73nCIgidIos-Qw&amp;ust=1421176478603136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stippeltjes.blogspot.com/2013/10/op-een-blauw-margrietje-on-blue-daisy.html&amp;ei=3R60VLaQMcvgaKeWgogJ&amp;bvm=bv.83339334,d.d2s&amp;psig=AFQjCNH5tzDg1fajs9YdE2P3GjHnz2126Q&amp;ust=1421176916329569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hyperlink" Target="http://www.google.be/url?sa=i&amp;rct=j&amp;q=&amp;esrc=s&amp;frm=1&amp;source=images&amp;cd=&amp;cad=rja&amp;uact=8&amp;ved=0CAcQjRw&amp;url=http://www.tntnphotos.com/2014/06/mickey-mouse/&amp;ei=oiK0VLD7CMvgavu8gIgO&amp;bvm=bv.83339334,d.d2s&amp;psig=AFQjCNEXykk5NWOFklaiQvJIpzhUIuyGzQ&amp;ust=1421177869937321" TargetMode="External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Relationship Id="rId4" Type="http://schemas.openxmlformats.org/officeDocument/2006/relationships/hyperlink" Target="http://www.google.be/url?sa=i&amp;rct=j&amp;q=&amp;esrc=s&amp;frm=1&amp;source=images&amp;cd=&amp;cad=rja&amp;uact=8&amp;ved=0CAcQjRw&amp;url=http://nativeappropriations.com/2011/02/the-ubiquitous-eskimo.html&amp;ei=_CC0VILqOMPnaNOSgMgF&amp;bvm=bv.83339334,d.d2s&amp;psig=AFQjCNG8gZ4NggEnFX9ejD7l3QDsTMqN1Q&amp;ust=1421177401493603" TargetMode="External"/><Relationship Id="rId5" Type="http://schemas.openxmlformats.org/officeDocument/2006/relationships/image" Target="../media/image14.jpeg"/><Relationship Id="rId6" Type="http://schemas.openxmlformats.org/officeDocument/2006/relationships/hyperlink" Target="http://www.google.be/url?sa=i&amp;rct=j&amp;q=&amp;esrc=s&amp;frm=1&amp;source=images&amp;cd=&amp;cad=rja&amp;uact=8&amp;ved=0CAcQjRw&amp;url=http://www.ketnet.be/programma/sprookjesboom/wie-is-wie&amp;ei=XSG0VK2WLdHaaq2XgcAI&amp;bvm=bv.83339334,d.d2s&amp;psig=AFQjCNE8VfMPQFGDzM5pKxZqGPM8QovrUA&amp;ust=1421177523558118" TargetMode="External"/><Relationship Id="rId7" Type="http://schemas.openxmlformats.org/officeDocument/2006/relationships/image" Target="../media/image15.jpeg"/><Relationship Id="rId8" Type="http://schemas.openxmlformats.org/officeDocument/2006/relationships/hyperlink" Target="http://www.google.be/url?sa=i&amp;rct=j&amp;q=&amp;esrc=s&amp;frm=1&amp;source=images&amp;cd=&amp;cad=rja&amp;uact=8&amp;ved=0CAcQjRw&amp;url=http://www.animaatjes.nl/disney-plaatjes/pinokkio/&amp;ei=oCG0VNCvN4Hdaq3lgsgF&amp;bvm=bv.83339334,d.d2s&amp;psig=AFQjCNGauhnsTLxZ3l1oRU2nM62FXy8w_w&amp;ust=1421177616190293" TargetMode="External"/><Relationship Id="rId9" Type="http://schemas.openxmlformats.org/officeDocument/2006/relationships/image" Target="../media/image16.gif"/><Relationship Id="rId10" Type="http://schemas.openxmlformats.org/officeDocument/2006/relationships/hyperlink" Target="http://www.google.be/url?sa=i&amp;rct=j&amp;q=&amp;esrc=s&amp;frm=1&amp;source=images&amp;cd=&amp;cad=rja&amp;uact=8&amp;ved=0CAcQjRw&amp;url=http://www.jufritapcbsmozaiek.yurls.net/nl/page/816132&amp;ei=9yG0VPHUD4vmaKW0gqgJ&amp;bvm=bv.83339334,d.d2s&amp;psig=AFQjCNGOidkqUgL9Xl0ta6sZ9DeWs-1i3g&amp;ust=142117770406370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devlieger.nu/overdevlieger.html&amp;ei=tCO0VNSYKtTtaMa2gOgD&amp;bvm=bv.83339334,d.d2s&amp;psig=AFQjCNE_4UbpFSWN2QN81PfgkPvphwEIOQ&amp;ust=1421178116547519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filmstarpostcards.blogspot.com/2013/11/bobbejaan-schoepen.html&amp;ei=Eya0VP6vG4HtUKjrgqgO&amp;bvm=bv.83339334,d.d24&amp;psig=AFQjCNGS6ynd6GMG7vVcFxJbCCa1HjwjTw&amp;ust=1421178725082828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nl.wikipedia.org/wiki/Jo_Leemans&amp;ei=SCe0VOuGKZL5aM36gugE&amp;bvm=bv.83339334,d.d2s&amp;psig=AFQjCNEMcIWPoFlnTyd8ZXTwvL6ksj7CQw&amp;ust=1421179067870694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youtube.com/watch?v=YeUxLx2W_l4&amp;ei=Bym0VMmPI9jjasvNgnA&amp;bvm=bv.83339334,d.d2s&amp;psig=AFQjCNE4w728i5iE_IU2hTzwBmA3zlCqlQ&amp;ust=1421179506949154" TargetMode="External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mamalisa.com/?t=es&amp;p=155&amp;c=22&amp;ei=0Cq0VNLbN8avaZ2vgagJ&amp;bvm=bv.83339334,d.d2s&amp;psig=AFQjCNEx183e9tlkZdhk0qmswt0niCz8lA&amp;ust=1421179977558690" TargetMode="External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forumeerstewereldoorlog.nl/viewtopic.php?p=341082&amp;sid=2b8e62cb607c1e39fc3aa4d192474ef3&amp;ei=-Sy0VMawE4nraPfDgPgP&amp;bvm=bv.83339334,d.d2s&amp;psig=AFQjCNHdBiy6vkLJCWPkkIE0KKrLi7mlNg&amp;ust=1421180426766934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dwotd.nl/tag/huis&amp;ei=fy60VPquLY_eaKfjgpgG&amp;bvm=bv.83339334,d.d2s&amp;psig=AFQjCNGT-nqT_Njw7dnFAjluwx0nlTNNvA&amp;ust=1421180877638348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yourepeat.com/g/hans+de+booij+ogen&amp;ei=3sG2VKLKD8nyPJ3hgagL&amp;bvm=bv.83640239,d.ZWU&amp;psig=AFQjCNH7aGgSwkS1kw-CjLm1P8l6XVc0-g&amp;ust=1421349711631088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koopjeskrant.be/zoeker/antiek-kunst/659669/in-de-stille-kempen-op-de-purpre-hei/&amp;ei=wsK2VNG8JsWHPYzXgMgF&amp;bvm=bv.83640239,d.ZWU&amp;psig=AFQjCNGMg-UWBPYzSLKvQ5DO7rKr6Ssrng&amp;ust=1421349946241105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debronvanurd.blogspot.com/2014/12/joeltijd.html&amp;ei=HsS2VOv1MYO6OsmMgbgM&amp;bvm=bv.83640239,d.ZWU&amp;psig=AFQjCNEwyFZswWnYzs8uS-KCRJe-GrKo7Q&amp;ust=1421350243964485" TargetMode="External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molenmulderpot.com/&amp;ei=tMW2VMrwI83YPPDHgPgL&amp;bvm=bv.83640239,d.ZWU&amp;psig=AFQjCNF5eRZebdJZdKPwmyDNozDCH8Q4Ag&amp;ust=1421350618216386" TargetMode="External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cobra.be/cm/cobra/videozone/rubriek/muziek-videozone/1.996311&amp;ei=Sce2VNarFczKPaX1gIgK&amp;bvm=bv.83640239,d.ZWU&amp;psig=AFQjCNFeJLX-ki8s-xXmJESv-WkTK-CCcA&amp;ust=1421350912596383" TargetMode="External"/><Relationship Id="rId4" Type="http://schemas.openxmlformats.org/officeDocument/2006/relationships/image" Target="../media/image30.jpeg"/><Relationship Id="rId5" Type="http://schemas.openxmlformats.org/officeDocument/2006/relationships/hyperlink" Target="http://www.google.be/url?sa=i&amp;rct=j&amp;q=&amp;esrc=s&amp;frm=1&amp;source=images&amp;cd=&amp;cad=rja&amp;uact=8&amp;ved=0CAcQjRw&amp;url=http://lifetoday.be/2012/10/mariette-wally-overleden/&amp;ei=lsa2VNBtiMQ80tqB-A8&amp;bvm=bv.83640239,d.ZWU&amp;psig=AFQjCNFeJLX-ki8s-xXmJESv-WkTK-CCcA&amp;ust=1421350912596383" TargetMode="External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hitriders.be/artiesten/la-esterella-biografie/&amp;ei=ose2VOy1LYbaOImVgLAJ&amp;bvm=bv.83640239,d.ZWU&amp;psig=AFQjCNF9Op35ACX24mIJCJSye09nVAf_4g&amp;ust=1421351191606955" TargetMode="External"/><Relationship Id="rId4" Type="http://schemas.openxmlformats.org/officeDocument/2006/relationships/image" Target="../media/image32.jpeg"/><Relationship Id="rId5" Type="http://schemas.openxmlformats.org/officeDocument/2006/relationships/hyperlink" Target="http://www.google.be/url?sa=i&amp;rct=j&amp;q=&amp;esrc=s&amp;frm=1&amp;source=images&amp;cd=&amp;cad=rja&amp;uact=8&amp;ved=0CAcQjRw&amp;url=http://www.een.be/programmas/de-rode-loper/la-esterella-1919-2011-0&amp;ei=7se2VIi8JcXFPbvQgPAF&amp;bvm=bv.83640239,d.ZWU&amp;psig=AFQjCNF9Op35ACX24mIJCJSye09nVAf_4g&amp;ust=1421351191606955" TargetMode="External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blog.parisattitude.com/french-culture/edith-piaf-the-little-sparrow-of-paris.html&amp;ei=j8i2VMz8EMPgOO3NgaAJ&amp;bvm=bv.83640239,d.ZWU&amp;psig=AFQjCNFRnwotofE8mfAiOqRf1X0ODfTc7g&amp;ust=1421351428426716" TargetMode="External"/><Relationship Id="rId4" Type="http://schemas.openxmlformats.org/officeDocument/2006/relationships/image" Target="../media/image34.jpeg"/><Relationship Id="rId5" Type="http://schemas.openxmlformats.org/officeDocument/2006/relationships/hyperlink" Target="http://www.google.be/url?sa=i&amp;rct=j&amp;q=&amp;esrc=s&amp;frm=1&amp;source=images&amp;cd=&amp;cad=rja&amp;uact=8&amp;ved=0CAcQjRw&amp;url=http://rechtsactueel.com/2013/10/11/liedvdweek-edith-piaf-non-je-ne-regrette-rien/&amp;ei=_cm2VIaqI8LAPLHegagG&amp;bvm=bv.83640239,d.ZWU&amp;psig=AFQjCNFRnwotofE8mfAiOqRf1X0ODfTc7g&amp;ust=1421351428426716" TargetMode="External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marieclaire.co.uk/news/celebrity/545168/elvis-presley-s-actual-blue-suede-shoes-sell-for-how-much-at-auction.html&amp;ei=RMq2VLS3O8PjO_W1gLAC&amp;bvm=bv.83640239,d.ZWU&amp;psig=AFQjCNEgWzik6vnDXZ3Z4iL1OcrYEhZnZA&amp;ust=1421351862942491" TargetMode="External"/><Relationship Id="rId4" Type="http://schemas.openxmlformats.org/officeDocument/2006/relationships/image" Target="../media/image36.jpeg"/><Relationship Id="rId5" Type="http://schemas.openxmlformats.org/officeDocument/2006/relationships/hyperlink" Target="http://www.google.be/url?sa=i&amp;rct=j&amp;q=&amp;esrc=s&amp;frm=1&amp;source=images&amp;cd=&amp;cad=rja&amp;uact=8&amp;ved=0CAcQjRw&amp;url=http://www.independent.co.uk/news/people/news/was-elvis-presley-destined-to-die-early-dna-tests-show-king-was-prone-to-obesity-and-disease-9215621.html&amp;ei=f8q2VOCVMs32O9SigPAE&amp;bvm=bv.83640239,d.ZWU&amp;psig=AFQjCNEgWzik6vnDXZ3Z4iL1OcrYEhZnZA&amp;ust=1421351862942491" TargetMode="External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me-myself-and-we.blogspot.com/2012_05_01_archive.html&amp;ei=Rs-2VOSqMcO4OOjCgJgI&amp;bvm=bv.83640239,d.ZWU&amp;psig=AFQjCNHxffUI8xY7VfsCQUxp6zq1imMw6A&amp;ust=1421352854044052" TargetMode="External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bloggen.be/goudenlepel&amp;ei=V_GyVPiWCsPkavnAgLAE&amp;bvm=bv.83339334,d.d2s&amp;psig=AFQjCNGT9LFWOZdzAvik7QgmYBFCvkrviA&amp;ust=1421099627751873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kras.nl/vakantie/nederland/reis-actz46224/fietsreis-hart-van-nederland-stad,-strand-en-tulpen&amp;ei=12m5VIC4Fc_hauKLgqAE&amp;bvm=bv.83829542,d.ZGU&amp;psig=AFQjCNE1wWu_NcslsE067fJ5sGtDhJeqPw&amp;ust=1421523727788852" TargetMode="External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kanaalridder.blogspot.com/2012/01/limburgse-zusjes.html&amp;ei=PWy5VM63F87lauHHgOgB&amp;bvm=bv.83829542,d.ZGU&amp;psig=AFQjCNG2z8_wm7m4_Jm72HfnKRaCy8eiCg&amp;ust=1421524400347577" TargetMode="External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frm=1&amp;source=images&amp;cd=&amp;cad=rja&amp;uact=8&amp;ved=0CAcQjRw&amp;url=https://nevofoon.nl/product/mie-katoen/&amp;ei=kG25VNW6EdPkap2hgbAB&amp;bvm=bv.83829542,d.ZGU&amp;psig=AFQjCNFIrpL2IlcQPDEWrTw5TyH3EOL7Sg&amp;ust=1421524741450817" TargetMode="External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google.be/url?sa=i&amp;rct=j&amp;q=&amp;esrc=s&amp;frm=1&amp;source=images&amp;cd=&amp;cad=rja&amp;uact=8&amp;ved=0CAcQjRw&amp;url=http://www.demooisteanimaties.com/carnaval.html&amp;ei=5-DLVP7nHYz9ULHygUA&amp;bvm=bv.84607526,d.d24&amp;psig=AFQjCNG5Lwz25PAn74VIXTDiiSvFk5DMSA&amp;ust=142273381277093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contour2005.be/2003/jefgeys.htm&amp;ei=1eLLVN7pLNfWap7dgJAB&amp;bvm=bv.84607526,d.d2s&amp;psig=AFQjCNF53EOaxq9ONsCK2QXSKr0p7-IBxg&amp;ust=1422734399525699" TargetMode="External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anp-archief.nl/page/192717/nl&amp;ei=NuTLVMmMA4HsUu3Xg6gL&amp;bvm=bv.84607526,d.d24&amp;psig=AFQjCNFQpZ_5MDSSLPh47JIC_tUO21ZmGw&amp;ust=1422734723986537" TargetMode="External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frankdevos.be/bekijk.asp?type=v&amp;id=505&amp;reeks=50&amp;ei=BefLVJOvKYO7UezNgqAB&amp;bvm=bv.84607526,d.d24&amp;psig=AFQjCNFVHiXAzK1Fnqulf-4hgbPvrhIeaw&amp;ust=1422735461248251" TargetMode="External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fanpop.com/clubs/open-u-r-%2525E2%252599%2525A5-hart-%2525E2%25259D%2525A4-%2525E3%252583%252584/images/27486413/title/3-wallpaper&amp;ei=_OjLVJDAJMe2UfP-guAI&amp;bvm=bv.84607526,d.d24&amp;psig=AFQjCNFyMDEL2zml3NyUH5VOFVsNtLgGCQ&amp;ust=1422735865937755" TargetMode="External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frm=1&amp;source=images&amp;cd=&amp;cad=rja&amp;uact=8&amp;ved=0CAcQjRw&amp;url=https://kniepertie.wordpress.com/2014/07/10/dr-zaten-twee-motten/&amp;ei=W-rLVLnqL8f4Ur-PgfAO&amp;bvm=bv.84607526,d.d24&amp;psig=AFQjCNHnLac5_ATYTxkw3QXj0_I_-PWV5w&amp;ust=1422736330728268" TargetMode="External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tinekesfeesten.be/nl-be/content/historiek/24/&amp;ei=BfSyVL79CM_har73gZgJ&amp;bvm=bv.83339334,d.d2s&amp;psig=AFQjCNG5VN8-7ERXMsOXjjyJbjSYFlstYQ&amp;ust=1421100403170084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zdf.de/weihnachten-im-zdf/interview-mit-helmut-lotti-36288380.html&amp;ei=FvTLVL6dO4uyUduigYgB&amp;bvm=bv.84607526,d.d24&amp;psig=AFQjCNGBC--gELjtvYVPFFzDzQNuXEEs3g&amp;ust=1422738665829384" TargetMode="External"/><Relationship Id="rId4" Type="http://schemas.openxmlformats.org/officeDocument/2006/relationships/image" Target="../media/image47.jpeg"/><Relationship Id="rId5" Type="http://schemas.openxmlformats.org/officeDocument/2006/relationships/hyperlink" Target="http://www.google.be/url?sa=i&amp;rct=j&amp;q=&amp;esrc=s&amp;frm=1&amp;source=images&amp;cd=&amp;cad=rja&amp;uact=8&amp;ved=0CAcQjRw&amp;url=http://www.gutelaunetv.de/e3/e27/e4183&amp;ei=oPPLVPOxNYOyUcuDg5AO&amp;bvm=bv.84607526,d.d24&amp;psig=AFQjCNGBC--gELjtvYVPFFzDzQNuXEEs3g&amp;ust=1422738665829384" TargetMode="External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nl.awf.wikia.com/wiki/Bestand:Banaan.jpg&amp;ei=TO7LVJ-JHsjUaun_gegI&amp;bvm=bv.84607526,d.d2s&amp;psig=AFQjCNEeR7V1D9_SG1OL4G6b0cBxVupegw&amp;ust=1422737334978215" TargetMode="External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google.be/url?sa=i&amp;rct=j&amp;q=&amp;esrc=s&amp;frm=1&amp;source=images&amp;cd=&amp;cad=rja&amp;uact=8&amp;ved=0CAcQjRw&amp;url=https://onderdejampotbril.wordpress.com/2011/03/24/kaassoldaatjes-enwentelteefjes-soldaat-maken/&amp;ei=hvDLVPizGIPrata4gqgK&amp;bvm=bv.84607526,d.d2s&amp;psig=AFQjCNFhzKP1OcA-Hu2lq7V8dsLUeDUEPg&amp;ust=1422737909390990" TargetMode="External"/><Relationship Id="rId3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google.be/url?sa=i&amp;rct=j&amp;q=&amp;esrc=s&amp;frm=1&amp;source=images&amp;cd=&amp;cad=rja&amp;uact=8&amp;ved=0CAcQjRw&amp;url=http://www.catawiki.nl/catalogus/keramiek/voorwerpen/wandtegel/4406787-ach-was-ik-maar-bij-moeder-thuis-gebleven&amp;ei=0PLLVJ_YEsjiap7LgaAI&amp;bvm=bv.84607526,d.d2s&amp;psig=AFQjCNEfPCqy9uwpStQc-DTMrk8fPyp4-Q&amp;ust=1422738432824122" TargetMode="External"/><Relationship Id="rId3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grenswetenschap.nl/permalink.asp?i=9974&amp;ei=9vWyVN7VCpLaaIHFgfgF&amp;bvm=bv.83339334,d.d2s&amp;psig=AFQjCNFTspJJQBkl_koRDs5-sSv7PhZ9Sw&amp;ust=1421100819553603" TargetMode="External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eventplanner.be/nieuws/4669_sportpaleis-heeft-geen-weet-van-concert-eddy-wally.html&amp;ei=3PayVO--NNHeasuogeAH&amp;bvm=bv.83339334,d.d2s&amp;psig=AFQjCNFLaszWlJn6Wn86KNALBrrBd2vIGw&amp;ust=1421101112751998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w&amp;url=http://www.appelogen.be/2007/11/18/klein-klein-kleutertje/&amp;ei=TBa0VM2iGsPxUpuHgbgD&amp;bvm=bv.83339334,d.d24&amp;psig=AFQjCNEA1c4djU4WVNLi_CMbKn6iK0tcVQ&amp;ust=1421174647878926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://www.google.be/url?sa=i&amp;rct=j&amp;q=&amp;esrc=s&amp;frm=1&amp;source=images&amp;cd=&amp;cad=rja&amp;uact=8&amp;ved=0CAcQjRw&amp;url=http://www.jeugdfilmfestival.be/nl/festival/screenings/3&amp;ei=SBa0VKGdJ8yzUbuSgsAP&amp;bvm=bv.83339334,d.d24&amp;psig=AFQjCNEA1c4djU4WVNLi_CMbKn6iK0tcVQ&amp;ust=1421174647878926" TargetMode="External"/><Relationship Id="rId6" Type="http://schemas.openxmlformats.org/officeDocument/2006/relationships/image" Target="../media/image8.jpeg"/><Relationship Id="rId7" Type="http://schemas.openxmlformats.org/officeDocument/2006/relationships/hyperlink" Target="http://www.google.be/url?sa=i&amp;rct=j&amp;q=&amp;esrc=s&amp;frm=1&amp;source=images&amp;cd=&amp;cad=rja&amp;uact=8&amp;ved=0CAcQjRw&amp;url=http://www.radio1.be/programmas/joos/het-kleuterlied-een-nieuw-jasje&amp;ei=dRa0VOzSIIGwUqqgg8AH&amp;bvm=bv.83339334,d.d24&amp;psig=AFQjCNEA1c4djU4WVNLi_CMbKn6iK0tcVQ&amp;ust=1421174647878926" TargetMode="External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frm=1&amp;source=images&amp;cd=&amp;cad=rja&amp;uact=8&amp;ved=0CAcQjRw&amp;url=https://www.pinterest.com/nelldemortel/nostalgie/&amp;ei=dBi0VJOcFYKtUdzZgsAG&amp;bvm=bv.83339334,d.d24&amp;psig=AFQjCNHStGjq-an6MD_4wvf-cCCn8lRp1Q&amp;ust=1421175196117075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3.bp.blogspot.com/-S4q0hslSC8w/UD9ysS2tV4I/AAAAAAAABv4/KJOYUyijau0/s1600/hd-blauwe-achtergrond-met-muzieknoten-wallpap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694" y="0"/>
            <a:ext cx="9291376" cy="6858000"/>
          </a:xfrm>
          <a:prstGeom prst="rect">
            <a:avLst/>
          </a:prstGeom>
          <a:noFill/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062912" cy="2160241"/>
          </a:xfrm>
        </p:spPr>
        <p:txBody>
          <a:bodyPr>
            <a:normAutofit/>
          </a:bodyPr>
          <a:lstStyle/>
          <a:p>
            <a:pPr algn="l"/>
            <a:r>
              <a:rPr lang="nl-BE" sz="7200" dirty="0" smtClean="0">
                <a:solidFill>
                  <a:schemeClr val="tx2">
                    <a:lumMod val="10000"/>
                  </a:schemeClr>
                </a:solidFill>
              </a:rPr>
              <a:t>Muziek Quiz</a:t>
            </a:r>
            <a:endParaRPr lang="nl-BE" sz="7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9592" y="620688"/>
            <a:ext cx="7739714" cy="5989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	J'attendrai, </a:t>
            </a:r>
          </a:p>
          <a:p>
            <a:pPr>
              <a:buNone/>
            </a:pPr>
            <a:r>
              <a:rPr lang="fr-FR" dirty="0" smtClean="0"/>
              <a:t>	le jour et la nuit,</a:t>
            </a:r>
            <a:br>
              <a:rPr lang="fr-FR" dirty="0" smtClean="0"/>
            </a:br>
            <a:r>
              <a:rPr lang="fr-FR" dirty="0" smtClean="0"/>
              <a:t>J'attendrai toujours,</a:t>
            </a:r>
            <a:br>
              <a:rPr lang="fr-FR" dirty="0" smtClean="0"/>
            </a:br>
            <a:r>
              <a:rPr lang="fr-FR" dirty="0" smtClean="0"/>
              <a:t>Ton retour, </a:t>
            </a:r>
          </a:p>
          <a:p>
            <a:pPr>
              <a:buNone/>
            </a:pPr>
            <a:r>
              <a:rPr lang="fr-FR" dirty="0" smtClean="0"/>
              <a:t>	j'attendrai,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Car l'oiseau qui s'enfuit</a:t>
            </a:r>
            <a:br>
              <a:rPr lang="fr-FR" dirty="0" smtClean="0"/>
            </a:br>
            <a:r>
              <a:rPr lang="fr-FR" dirty="0" smtClean="0"/>
              <a:t>Vient chercher l'oubli </a:t>
            </a:r>
          </a:p>
          <a:p>
            <a:pPr>
              <a:buNone/>
            </a:pPr>
            <a:r>
              <a:rPr lang="fr-FR" dirty="0" smtClean="0"/>
              <a:t>	dans son nid.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temps passe et court,</a:t>
            </a:r>
            <a:br>
              <a:rPr lang="fr-FR" dirty="0" smtClean="0"/>
            </a:br>
            <a:r>
              <a:rPr lang="fr-FR" dirty="0" smtClean="0"/>
              <a:t>En battant tristement </a:t>
            </a:r>
          </a:p>
          <a:p>
            <a:pPr>
              <a:buNone/>
            </a:pPr>
            <a:r>
              <a:rPr lang="fr-FR" dirty="0" smtClean="0"/>
              <a:t>	dans mon </a:t>
            </a:r>
            <a:r>
              <a:rPr lang="fr-FR" dirty="0" err="1" smtClean="0"/>
              <a:t>coeur</a:t>
            </a:r>
            <a:r>
              <a:rPr lang="fr-FR" dirty="0" smtClean="0"/>
              <a:t> si lourd			  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1938</a:t>
            </a:r>
          </a:p>
          <a:p>
            <a:pPr>
              <a:buNone/>
            </a:pPr>
            <a:r>
              <a:rPr lang="fr-FR" dirty="0" smtClean="0"/>
              <a:t>	Et pourtant j'attendrai ton retour</a:t>
            </a:r>
            <a:br>
              <a:rPr lang="fr-FR" dirty="0" smtClean="0"/>
            </a:br>
            <a:endParaRPr lang="nl-BE" dirty="0"/>
          </a:p>
        </p:txBody>
      </p:sp>
      <p:pic>
        <p:nvPicPr>
          <p:cNvPr id="10242" name="Picture 2" descr="http://www.lilot-parts.com/IMG/jpg/rina_ketty_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2942456" cy="4517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D8ahL5Dqi8c/Ulo-_WentPI/AAAAAAAAF3Q/k8NTHp2sv8U/s1600/0005+%25283%25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2923195" cy="2616892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95536" y="260648"/>
            <a:ext cx="8027746" cy="6133296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 Margrietje,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 rozen zullen bloeien</a:t>
            </a:r>
            <a:b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Ook al zie je mij niet meer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l-BE" sz="3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Door je tranen heen zul jij weer lachen</a:t>
            </a:r>
            <a:b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 zoals die laatste keer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l-BE" sz="3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al denk je "dat komt nooit meer</a:t>
            </a:r>
            <a:b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 komt nooit, nooit meer terug“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l-BE" sz="3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 Margrietje,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 rozen zullen bloeien</a:t>
            </a:r>
            <a:b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Ook al zie je mij niet meer</a:t>
            </a:r>
            <a:br>
              <a:rPr kumimoji="0" lang="nl-BE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B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9632" y="476672"/>
            <a:ext cx="6408712" cy="5989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sz="3400" dirty="0" smtClean="0"/>
              <a:t>Louis </a:t>
            </a:r>
            <a:r>
              <a:rPr lang="nl-BE" sz="3400" dirty="0" err="1" smtClean="0"/>
              <a:t>Neefs</a:t>
            </a:r>
            <a:r>
              <a:rPr lang="nl-BE" sz="3400" dirty="0" smtClean="0"/>
              <a:t> - "De poppenstoet"</a:t>
            </a:r>
            <a:br>
              <a:rPr lang="nl-BE" sz="3400" dirty="0" smtClean="0"/>
            </a:br>
            <a:endParaRPr lang="nl-BE" sz="3400" dirty="0" smtClean="0"/>
          </a:p>
          <a:p>
            <a:pPr>
              <a:buNone/>
            </a:pPr>
            <a:r>
              <a:rPr lang="nl-BE" sz="3400" dirty="0" smtClean="0"/>
              <a:t/>
            </a:r>
            <a:br>
              <a:rPr lang="nl-BE" sz="3400" dirty="0" smtClean="0"/>
            </a:br>
            <a:r>
              <a:rPr lang="nl-BE" sz="3400" dirty="0" smtClean="0"/>
              <a:t>Opzij, opzij, opzij</a:t>
            </a:r>
            <a:br>
              <a:rPr lang="nl-BE" sz="3400" dirty="0" smtClean="0"/>
            </a:br>
            <a:r>
              <a:rPr lang="nl-BE" sz="3400" dirty="0" smtClean="0"/>
              <a:t>De poppenstoet gaat hier voorbij</a:t>
            </a:r>
            <a:br>
              <a:rPr lang="nl-BE" sz="3400" dirty="0" smtClean="0"/>
            </a:br>
            <a:r>
              <a:rPr lang="nl-BE" sz="3400" dirty="0" smtClean="0"/>
              <a:t>Ze komen recht uit speelgoedland</a:t>
            </a:r>
            <a:br>
              <a:rPr lang="nl-BE" sz="3400" dirty="0" smtClean="0"/>
            </a:br>
            <a:r>
              <a:rPr lang="nl-BE" sz="3400" dirty="0" smtClean="0"/>
              <a:t>Daar zijn ze dansend hand in hand</a:t>
            </a:r>
            <a:br>
              <a:rPr lang="nl-BE" sz="3400" dirty="0" smtClean="0"/>
            </a:br>
            <a:r>
              <a:rPr lang="nl-BE" sz="3400" dirty="0" smtClean="0"/>
              <a:t>En Zwarte Piet marcheert van voor</a:t>
            </a:r>
            <a:br>
              <a:rPr lang="nl-BE" sz="3400" dirty="0" smtClean="0"/>
            </a:br>
            <a:r>
              <a:rPr lang="nl-BE" sz="3400" dirty="0" smtClean="0"/>
              <a:t>Nog zwarter dan een ouwe moor</a:t>
            </a:r>
            <a:br>
              <a:rPr lang="nl-BE" sz="3400" dirty="0" smtClean="0"/>
            </a:br>
            <a:endParaRPr lang="nl-BE" sz="3400" dirty="0" smtClean="0"/>
          </a:p>
          <a:p>
            <a:pPr>
              <a:buNone/>
            </a:pPr>
            <a:r>
              <a:rPr lang="nl-BE" sz="3400" dirty="0" smtClean="0"/>
              <a:t/>
            </a:r>
            <a:br>
              <a:rPr lang="nl-BE" sz="3400" dirty="0" smtClean="0"/>
            </a:br>
            <a:r>
              <a:rPr lang="nl-BE" sz="3400" dirty="0" smtClean="0"/>
              <a:t>Een Zeeuwse boer, een </a:t>
            </a:r>
            <a:r>
              <a:rPr lang="nl-BE" sz="3400" dirty="0" err="1" smtClean="0"/>
              <a:t>eskimo</a:t>
            </a:r>
            <a:r>
              <a:rPr lang="nl-BE" sz="3400" dirty="0" smtClean="0"/>
              <a:t/>
            </a:r>
            <a:br>
              <a:rPr lang="nl-BE" sz="3400" dirty="0" smtClean="0"/>
            </a:br>
            <a:r>
              <a:rPr lang="nl-BE" sz="3400" dirty="0" smtClean="0"/>
              <a:t>Roodkapje en </a:t>
            </a:r>
            <a:r>
              <a:rPr lang="nl-BE" sz="3400" dirty="0" err="1" smtClean="0"/>
              <a:t>Pinokkio</a:t>
            </a:r>
            <a:r>
              <a:rPr lang="nl-BE" sz="3400" dirty="0" smtClean="0"/>
              <a:t/>
            </a:r>
            <a:br>
              <a:rPr lang="nl-BE" sz="3400" dirty="0" smtClean="0"/>
            </a:br>
            <a:r>
              <a:rPr lang="nl-BE" sz="3400" dirty="0" smtClean="0"/>
              <a:t>Een indiaan, een kapitein</a:t>
            </a:r>
            <a:br>
              <a:rPr lang="nl-BE" sz="3400" dirty="0" smtClean="0"/>
            </a:br>
            <a:r>
              <a:rPr lang="nl-BE" sz="3400" dirty="0" smtClean="0"/>
              <a:t>Een Mexicaan en Harlekijn</a:t>
            </a:r>
            <a:br>
              <a:rPr lang="nl-BE" sz="3400" dirty="0" smtClean="0"/>
            </a:br>
            <a:r>
              <a:rPr lang="nl-BE" sz="3400" dirty="0" smtClean="0"/>
              <a:t>Een </a:t>
            </a:r>
            <a:r>
              <a:rPr lang="nl-BE" sz="3400" dirty="0" err="1" smtClean="0"/>
              <a:t>edelvrouw</a:t>
            </a:r>
            <a:r>
              <a:rPr lang="nl-BE" sz="3400" dirty="0" smtClean="0"/>
              <a:t>, een nobele heer</a:t>
            </a:r>
            <a:br>
              <a:rPr lang="nl-BE" sz="3400" dirty="0" smtClean="0"/>
            </a:br>
            <a:r>
              <a:rPr lang="nl-BE" sz="3400" dirty="0" smtClean="0"/>
              <a:t>En Mickey Mouse met Teddybeer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6146" name="Picture 2" descr="Tegel: Boer en boerin onderzetter, dans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441121" cy="1440160"/>
          </a:xfrm>
          <a:prstGeom prst="rect">
            <a:avLst/>
          </a:prstGeom>
          <a:noFill/>
        </p:spPr>
      </p:pic>
      <p:pic>
        <p:nvPicPr>
          <p:cNvPr id="6148" name="Picture 4" descr="http://www.adherents.com/lit/comics/img/e/EskimoPie_eskim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8640"/>
            <a:ext cx="1342281" cy="1904391"/>
          </a:xfrm>
          <a:prstGeom prst="rect">
            <a:avLst/>
          </a:prstGeom>
          <a:noFill/>
        </p:spPr>
      </p:pic>
      <p:pic>
        <p:nvPicPr>
          <p:cNvPr id="6150" name="Picture 6" descr="http://www.ketnet.be/sites/default/files/img_roodkapj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04864"/>
            <a:ext cx="1368152" cy="1368152"/>
          </a:xfrm>
          <a:prstGeom prst="rect">
            <a:avLst/>
          </a:prstGeom>
          <a:noFill/>
        </p:spPr>
      </p:pic>
      <p:pic>
        <p:nvPicPr>
          <p:cNvPr id="6152" name="Picture 8" descr="http://www.animaatjes.nl/disney-plaatjes/disney-plaatjes/pinokkio/Animation3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61048"/>
            <a:ext cx="1907704" cy="2746255"/>
          </a:xfrm>
          <a:prstGeom prst="rect">
            <a:avLst/>
          </a:prstGeom>
          <a:noFill/>
        </p:spPr>
      </p:pic>
      <p:pic>
        <p:nvPicPr>
          <p:cNvPr id="6154" name="Picture 10" descr="http://3.bp.blogspot.com/_jAOay98WcTk/S3MRCx4S2nI/AAAAAAAABBs/R8cvCJ5_M_w/s320/indiaan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2420888"/>
            <a:ext cx="1343668" cy="1392040"/>
          </a:xfrm>
          <a:prstGeom prst="rect">
            <a:avLst/>
          </a:prstGeom>
          <a:noFill/>
        </p:spPr>
      </p:pic>
      <p:pic>
        <p:nvPicPr>
          <p:cNvPr id="6156" name="Picture 12" descr="http://www.tntnphotos.com/wp-content/uploads/mickey_mouse_by_mrcbleck-d6ixfjd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4005064"/>
            <a:ext cx="2195736" cy="2568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5976664" cy="64533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dirty="0" smtClean="0"/>
              <a:t>	Ik ben </a:t>
            </a:r>
            <a:r>
              <a:rPr lang="nl-BE" dirty="0" err="1" smtClean="0"/>
              <a:t>nie</a:t>
            </a:r>
            <a:r>
              <a:rPr lang="nl-BE" dirty="0" smtClean="0"/>
              <a:t> al te zot van 't spel</a:t>
            </a:r>
            <a:br>
              <a:rPr lang="nl-BE" dirty="0" smtClean="0"/>
            </a:br>
            <a:r>
              <a:rPr lang="nl-BE" dirty="0" smtClean="0"/>
              <a:t>Maar 'k </a:t>
            </a:r>
            <a:r>
              <a:rPr lang="nl-BE" dirty="0" err="1" smtClean="0"/>
              <a:t>vange</a:t>
            </a:r>
            <a:r>
              <a:rPr lang="nl-BE" dirty="0" smtClean="0"/>
              <a:t> </a:t>
            </a:r>
            <a:r>
              <a:rPr lang="nl-BE" dirty="0" err="1" smtClean="0"/>
              <a:t>gere</a:t>
            </a:r>
            <a:r>
              <a:rPr lang="nl-BE" dirty="0" smtClean="0"/>
              <a:t> </a:t>
            </a:r>
            <a:r>
              <a:rPr lang="nl-BE" dirty="0" err="1" smtClean="0"/>
              <a:t>musschen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Marblen</a:t>
            </a:r>
            <a:r>
              <a:rPr lang="nl-BE" dirty="0" smtClean="0"/>
              <a:t> en toppen kan ik wel</a:t>
            </a:r>
            <a:br>
              <a:rPr lang="nl-BE" dirty="0" smtClean="0"/>
            </a:br>
            <a:r>
              <a:rPr lang="nl-BE" dirty="0" smtClean="0"/>
              <a:t>Maar daarin ben ik </a:t>
            </a:r>
            <a:r>
              <a:rPr lang="nl-BE" dirty="0" err="1" smtClean="0"/>
              <a:t>nie</a:t>
            </a:r>
            <a:r>
              <a:rPr lang="nl-BE" dirty="0" smtClean="0"/>
              <a:t> fel</a:t>
            </a:r>
            <a:br>
              <a:rPr lang="nl-BE" dirty="0" smtClean="0"/>
            </a:br>
            <a:r>
              <a:rPr lang="nl-BE" dirty="0" smtClean="0"/>
              <a:t>'k Zie tegenwoordig overal</a:t>
            </a:r>
            <a:br>
              <a:rPr lang="nl-BE" dirty="0" smtClean="0"/>
            </a:br>
            <a:r>
              <a:rPr lang="nl-BE" dirty="0" smtClean="0"/>
              <a:t>En ook al in mijn straatje</a:t>
            </a:r>
            <a:br>
              <a:rPr lang="nl-BE" dirty="0" smtClean="0"/>
            </a:br>
            <a:r>
              <a:rPr lang="nl-BE" dirty="0" smtClean="0"/>
              <a:t>Jongens </a:t>
            </a:r>
            <a:r>
              <a:rPr lang="nl-BE" dirty="0" err="1" smtClean="0"/>
              <a:t>schuppen</a:t>
            </a:r>
            <a:r>
              <a:rPr lang="nl-BE" dirty="0" smtClean="0"/>
              <a:t> op </a:t>
            </a:r>
            <a:r>
              <a:rPr lang="nl-BE" dirty="0" err="1" smtClean="0"/>
              <a:t>nen</a:t>
            </a:r>
            <a:r>
              <a:rPr lang="nl-BE" dirty="0" smtClean="0"/>
              <a:t> bal</a:t>
            </a:r>
            <a:br>
              <a:rPr lang="nl-BE" dirty="0" smtClean="0"/>
            </a:br>
            <a:r>
              <a:rPr lang="nl-BE" dirty="0" smtClean="0"/>
              <a:t>Maar 'k </a:t>
            </a:r>
            <a:r>
              <a:rPr lang="nl-BE" dirty="0" err="1" smtClean="0"/>
              <a:t>spele</a:t>
            </a:r>
            <a:r>
              <a:rPr lang="nl-BE" dirty="0" smtClean="0"/>
              <a:t> 't liefst van al</a:t>
            </a:r>
            <a:br>
              <a:rPr lang="nl-BE" dirty="0" smtClean="0"/>
            </a:br>
            <a:endParaRPr lang="nl-BE" dirty="0" smtClean="0"/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Mee mijne vlieger</a:t>
            </a:r>
            <a:br>
              <a:rPr lang="nl-BE" dirty="0" smtClean="0"/>
            </a:br>
            <a:r>
              <a:rPr lang="nl-BE" dirty="0" smtClean="0"/>
              <a:t>En zijne </a:t>
            </a:r>
            <a:r>
              <a:rPr lang="nl-BE" dirty="0" err="1" smtClean="0"/>
              <a:t>steert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Hij goot </a:t>
            </a:r>
            <a:r>
              <a:rPr lang="nl-BE" dirty="0" err="1" smtClean="0"/>
              <a:t>omhoge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't Es 't </a:t>
            </a:r>
            <a:r>
              <a:rPr lang="nl-BE" dirty="0" err="1" smtClean="0"/>
              <a:t>ziene</a:t>
            </a:r>
            <a:r>
              <a:rPr lang="nl-BE" dirty="0" smtClean="0"/>
              <a:t> weert</a:t>
            </a:r>
            <a:br>
              <a:rPr lang="nl-BE" dirty="0" smtClean="0"/>
            </a:br>
            <a:r>
              <a:rPr lang="nl-BE" dirty="0" smtClean="0"/>
              <a:t>'k Geve maar </a:t>
            </a:r>
            <a:r>
              <a:rPr lang="nl-BE" dirty="0" err="1" smtClean="0"/>
              <a:t>klauwe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Op mijn gemak</a:t>
            </a:r>
            <a:br>
              <a:rPr lang="nl-BE" dirty="0" smtClean="0"/>
            </a:br>
            <a:r>
              <a:rPr lang="nl-BE" dirty="0" smtClean="0"/>
              <a:t>'k Heb nog </a:t>
            </a:r>
            <a:r>
              <a:rPr lang="nl-BE" dirty="0" err="1" smtClean="0"/>
              <a:t>drei</a:t>
            </a:r>
            <a:r>
              <a:rPr lang="nl-BE" dirty="0" smtClean="0"/>
              <a:t> </a:t>
            </a:r>
            <a:r>
              <a:rPr lang="nl-BE" dirty="0" err="1" smtClean="0"/>
              <a:t>bollekens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In mijne zak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098" name="Picture 2" descr="http://www.devlieger.nu/plaatjes/vlieger2_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96752"/>
            <a:ext cx="3138661" cy="4684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320040"/>
            <a:ext cx="8531802" cy="598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	</a:t>
            </a:r>
          </a:p>
          <a:p>
            <a:pPr>
              <a:buNone/>
            </a:pPr>
            <a:r>
              <a:rPr lang="nl-NL" sz="2600" dirty="0" smtClean="0"/>
              <a:t>	Een strand zonder water </a:t>
            </a:r>
          </a:p>
          <a:p>
            <a:pPr>
              <a:buNone/>
            </a:pPr>
            <a:r>
              <a:rPr lang="nl-NL" sz="2600" dirty="0" smtClean="0"/>
              <a:t>		of land zonder grond </a:t>
            </a:r>
          </a:p>
          <a:p>
            <a:pPr>
              <a:buNone/>
            </a:pPr>
            <a:r>
              <a:rPr lang="nl-NL" sz="2600" dirty="0" smtClean="0"/>
              <a:t>	Dat is al even erg </a:t>
            </a:r>
          </a:p>
          <a:p>
            <a:pPr>
              <a:buNone/>
            </a:pPr>
            <a:r>
              <a:rPr lang="nl-NL" sz="2600" dirty="0" smtClean="0"/>
              <a:t>		als een </a:t>
            </a:r>
            <a:r>
              <a:rPr lang="nl-NL" sz="2600" dirty="0" err="1" smtClean="0"/>
              <a:t>steirt</a:t>
            </a:r>
            <a:r>
              <a:rPr lang="nl-NL" sz="2600" dirty="0" smtClean="0"/>
              <a:t> zonder hond</a:t>
            </a:r>
          </a:p>
          <a:p>
            <a:pPr>
              <a:buNone/>
            </a:pPr>
            <a:r>
              <a:rPr lang="nl-NL" sz="2600" dirty="0" smtClean="0"/>
              <a:t>	Maar je geld dat verdwijnt </a:t>
            </a:r>
          </a:p>
          <a:p>
            <a:pPr>
              <a:buNone/>
            </a:pPr>
            <a:r>
              <a:rPr lang="nl-NL" sz="2600" dirty="0" smtClean="0"/>
              <a:t>		met je trouwe kassier </a:t>
            </a:r>
          </a:p>
          <a:p>
            <a:pPr>
              <a:buNone/>
            </a:pPr>
            <a:r>
              <a:rPr lang="nl-NL" sz="2600" dirty="0" smtClean="0"/>
              <a:t>	Dat is nog niet zo erg </a:t>
            </a:r>
          </a:p>
          <a:p>
            <a:pPr>
              <a:buNone/>
            </a:pPr>
            <a:r>
              <a:rPr lang="nl-NL" sz="2600" dirty="0" smtClean="0"/>
              <a:t>		als een café zonder bier </a:t>
            </a:r>
          </a:p>
          <a:p>
            <a:pPr>
              <a:buNone/>
            </a:pPr>
            <a:endParaRPr lang="nl-NL" sz="2600" dirty="0" smtClean="0"/>
          </a:p>
          <a:p>
            <a:pPr>
              <a:buNone/>
            </a:pPr>
            <a:r>
              <a:rPr lang="nl-NL" sz="2600" dirty="0" smtClean="0"/>
              <a:t>	Piet Drinkers z'n vrouw stak het geld in haar zak </a:t>
            </a:r>
          </a:p>
          <a:p>
            <a:pPr>
              <a:buNone/>
            </a:pPr>
            <a:r>
              <a:rPr lang="nl-NL" sz="2600" dirty="0" smtClean="0"/>
              <a:t>	En ze liet hem alleen onder 't echtelijk dak Maar ze schreef toch nog gauw op een </a:t>
            </a:r>
            <a:r>
              <a:rPr lang="nl-NL" sz="2600" dirty="0" err="1" smtClean="0"/>
              <a:t>stukske</a:t>
            </a:r>
            <a:r>
              <a:rPr lang="nl-NL" sz="2600" dirty="0" smtClean="0"/>
              <a:t> papier </a:t>
            </a:r>
          </a:p>
          <a:p>
            <a:pPr>
              <a:buNone/>
            </a:pPr>
            <a:r>
              <a:rPr lang="nl-NL" sz="2600" dirty="0" smtClean="0"/>
              <a:t>	Dat is nog niet zo erg als een café� zonder bier </a:t>
            </a:r>
            <a:endParaRPr lang="nl-BE" sz="2600" dirty="0"/>
          </a:p>
        </p:txBody>
      </p:sp>
      <p:pic>
        <p:nvPicPr>
          <p:cNvPr id="2050" name="Picture 2" descr="https://encrypted-tbn1.gstatic.com/images?q=tbn:ANd9GcSRlAf_pbTZVDj0df280y36Wa1FmBC38frvcVsRnLj-zzJqrqax4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4664"/>
            <a:ext cx="259228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8243770" cy="598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Toen ik een heel klein meisje was</a:t>
            </a:r>
            <a:br>
              <a:rPr lang="nl-BE" dirty="0" smtClean="0"/>
            </a:br>
            <a:r>
              <a:rPr lang="nl-BE" dirty="0" smtClean="0"/>
              <a:t>Vroeg ik mijn moeder : Wat zal ik zijn ?</a:t>
            </a:r>
            <a:br>
              <a:rPr lang="nl-BE" dirty="0" smtClean="0"/>
            </a:br>
            <a:r>
              <a:rPr lang="nl-BE" dirty="0" smtClean="0"/>
              <a:t>Zal ik heel knap zijn en word ik rijk ?</a:t>
            </a:r>
            <a:br>
              <a:rPr lang="nl-BE" dirty="0" smtClean="0"/>
            </a:br>
            <a:r>
              <a:rPr lang="nl-BE" dirty="0" smtClean="0"/>
              <a:t>Weet jij wat zij toen zei :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Que</a:t>
            </a:r>
            <a:r>
              <a:rPr lang="nl-BE" dirty="0" smtClean="0"/>
              <a:t> sera </a:t>
            </a:r>
            <a:r>
              <a:rPr lang="nl-BE" dirty="0" err="1" smtClean="0"/>
              <a:t>sera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Wat zijn moet, dat zal zo zijn</a:t>
            </a:r>
            <a:br>
              <a:rPr lang="nl-BE" dirty="0" smtClean="0"/>
            </a:br>
            <a:r>
              <a:rPr lang="nl-BE" dirty="0" smtClean="0"/>
              <a:t>De toekomst die blijft geheim</a:t>
            </a:r>
            <a:br>
              <a:rPr lang="nl-BE" dirty="0" smtClean="0"/>
            </a:br>
            <a:r>
              <a:rPr lang="nl-BE" dirty="0" err="1" smtClean="0"/>
              <a:t>Que</a:t>
            </a:r>
            <a:r>
              <a:rPr lang="nl-BE" dirty="0" smtClean="0"/>
              <a:t> sera </a:t>
            </a:r>
            <a:r>
              <a:rPr lang="nl-BE" dirty="0" err="1" smtClean="0"/>
              <a:t>sera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Wat moet zijn, zal zijn.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64514" name="Picture 2" descr="http://upload.wikimedia.org/wikipedia/commons/thumb/1/11/Jo_Leemans_(1963).jpg/266px-Jo_Leemans_(1963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068960"/>
            <a:ext cx="253365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.ytimg.com/vi/YeUxLx2W_l4/maxres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04448" cy="6453336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03848" y="320040"/>
            <a:ext cx="5723490" cy="5989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b="1" dirty="0" smtClean="0"/>
              <a:t>Zie ik de lichtjes van de Schelde</a:t>
            </a:r>
            <a:br>
              <a:rPr lang="nl-BE" b="1" dirty="0" smtClean="0"/>
            </a:br>
            <a:r>
              <a:rPr lang="nl-BE" b="1" dirty="0" smtClean="0"/>
              <a:t>Dan gaat </a:t>
            </a:r>
            <a:r>
              <a:rPr lang="nl-BE" b="1" dirty="0" err="1" smtClean="0"/>
              <a:t>m'n</a:t>
            </a:r>
            <a:r>
              <a:rPr lang="nl-BE" b="1" dirty="0" smtClean="0"/>
              <a:t> hart wat sneller slaan</a:t>
            </a:r>
          </a:p>
          <a:p>
            <a:pPr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Ik weet dat jij op mij zult wachten</a:t>
            </a:r>
            <a:br>
              <a:rPr lang="nl-BE" b="1" dirty="0" smtClean="0"/>
            </a:br>
            <a:r>
              <a:rPr lang="nl-BE" b="1" dirty="0" smtClean="0"/>
              <a:t>En dat je aan de kaai zult staan</a:t>
            </a:r>
          </a:p>
          <a:p>
            <a:pPr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endParaRPr lang="nl-BE" b="1" dirty="0" smtClean="0"/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r>
              <a:rPr lang="nl-BE" b="1" dirty="0" smtClean="0"/>
              <a:t>	</a:t>
            </a:r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r>
              <a:rPr lang="nl-BE" b="1" dirty="0" smtClean="0"/>
              <a:t>	Zie ik de lichtjes van de Schelde</a:t>
            </a:r>
            <a:br>
              <a:rPr lang="nl-BE" b="1" dirty="0" smtClean="0"/>
            </a:br>
            <a:r>
              <a:rPr lang="nl-BE" b="1" dirty="0" smtClean="0"/>
              <a:t>Is 't of ik in je ogen kijk</a:t>
            </a:r>
          </a:p>
          <a:p>
            <a:pPr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Die zo heel veel liefs vertellen</a:t>
            </a:r>
            <a:br>
              <a:rPr lang="nl-BE" b="1" dirty="0" smtClean="0"/>
            </a:br>
            <a:r>
              <a:rPr lang="nl-BE" b="1" dirty="0" smtClean="0"/>
              <a:t>Dan ben ik als een prins zo rijk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3568" y="320040"/>
            <a:ext cx="8243770" cy="5989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Sur le pont d'Avignon </a:t>
            </a:r>
          </a:p>
          <a:p>
            <a:pPr>
              <a:buNone/>
            </a:pPr>
            <a:r>
              <a:rPr lang="fr-FR" dirty="0" smtClean="0"/>
              <a:t>l'on y danse</a:t>
            </a:r>
          </a:p>
          <a:p>
            <a:pPr>
              <a:buNone/>
            </a:pPr>
            <a:r>
              <a:rPr lang="fr-FR" dirty="0" smtClean="0"/>
              <a:t>l'on y danse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Sur le pont d'Avignon </a:t>
            </a:r>
          </a:p>
          <a:p>
            <a:pPr>
              <a:buNone/>
            </a:pPr>
            <a:r>
              <a:rPr lang="fr-FR" dirty="0" smtClean="0"/>
              <a:t>l'on y danse </a:t>
            </a:r>
          </a:p>
          <a:p>
            <a:pPr>
              <a:buNone/>
            </a:pPr>
            <a:r>
              <a:rPr lang="fr-FR" dirty="0" smtClean="0"/>
              <a:t>tout en rond.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nl-BE" dirty="0"/>
          </a:p>
        </p:txBody>
      </p:sp>
      <p:pic>
        <p:nvPicPr>
          <p:cNvPr id="60418" name="Picture 2" descr="http://www.mamalisa.com/images/mother_goose/surlepontdavignon-waltercran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36912"/>
            <a:ext cx="37147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320040"/>
            <a:ext cx="8675818" cy="670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b="1" dirty="0" smtClean="0"/>
              <a:t>Wel Annemarieke waar gaat ge naar toe</a:t>
            </a:r>
            <a:br>
              <a:rPr lang="nl-BE" b="1" dirty="0" smtClean="0"/>
            </a:br>
            <a:r>
              <a:rPr lang="nl-BE" b="1" dirty="0" smtClean="0"/>
              <a:t>Wel Annemarieke waar gaat ge naar toe</a:t>
            </a:r>
            <a:br>
              <a:rPr lang="nl-BE" b="1" dirty="0" smtClean="0"/>
            </a:br>
            <a:r>
              <a:rPr lang="nl-BE" b="1" dirty="0" smtClean="0"/>
              <a:t>Ik ga naar buiten al bij de soldaten</a:t>
            </a:r>
            <a:br>
              <a:rPr lang="nl-BE" b="1" dirty="0" smtClean="0"/>
            </a:br>
            <a:r>
              <a:rPr lang="nl-BE" b="1" dirty="0" err="1" smtClean="0"/>
              <a:t>Hoepsasa</a:t>
            </a:r>
            <a:r>
              <a:rPr lang="nl-BE" b="1" dirty="0" smtClean="0"/>
              <a:t>, </a:t>
            </a:r>
            <a:r>
              <a:rPr lang="nl-BE" b="1" dirty="0" err="1" smtClean="0"/>
              <a:t>fallala</a:t>
            </a:r>
            <a:r>
              <a:rPr lang="nl-BE" b="1" dirty="0" smtClean="0"/>
              <a:t>, Annemarie</a:t>
            </a:r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 </a:t>
            </a:r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r>
              <a:rPr lang="nl-BE" b="1" dirty="0" smtClean="0"/>
              <a:t>	</a:t>
            </a:r>
          </a:p>
          <a:p>
            <a:pPr>
              <a:buNone/>
            </a:pPr>
            <a:r>
              <a:rPr lang="nl-BE" b="1" dirty="0" smtClean="0"/>
              <a:t>	Wel Annemarieke wat gaat gij daar doen </a:t>
            </a:r>
          </a:p>
          <a:p>
            <a:pPr>
              <a:buNone/>
            </a:pPr>
            <a:r>
              <a:rPr lang="nl-BE" b="1" dirty="0" smtClean="0"/>
              <a:t>	Wel Annemarieke wat gaat gij daar doen  </a:t>
            </a:r>
            <a:br>
              <a:rPr lang="nl-BE" b="1" dirty="0" smtClean="0"/>
            </a:br>
            <a:r>
              <a:rPr lang="nl-BE" b="1" dirty="0" err="1" smtClean="0"/>
              <a:t>Haspen</a:t>
            </a:r>
            <a:r>
              <a:rPr lang="nl-BE" b="1" dirty="0" smtClean="0"/>
              <a:t> en spinnen, soldaatjes beminnen </a:t>
            </a:r>
            <a:br>
              <a:rPr lang="nl-BE" b="1" dirty="0" smtClean="0"/>
            </a:br>
            <a:r>
              <a:rPr lang="nl-BE" b="1" dirty="0" err="1" smtClean="0"/>
              <a:t>Hoepsasa</a:t>
            </a:r>
            <a:r>
              <a:rPr lang="nl-BE" b="1" dirty="0" smtClean="0"/>
              <a:t>, </a:t>
            </a:r>
            <a:r>
              <a:rPr lang="nl-BE" b="1" dirty="0" err="1" smtClean="0"/>
              <a:t>fallala</a:t>
            </a:r>
            <a:r>
              <a:rPr lang="nl-BE" b="1" dirty="0" smtClean="0"/>
              <a:t>, Annemarie </a:t>
            </a:r>
            <a:br>
              <a:rPr lang="nl-BE" b="1" dirty="0" smtClean="0"/>
            </a:br>
            <a:endParaRPr lang="nl-BE" b="1" dirty="0"/>
          </a:p>
        </p:txBody>
      </p:sp>
      <p:pic>
        <p:nvPicPr>
          <p:cNvPr id="58370" name="Picture 2" descr="http://i940.photobucket.com/albums/ad244/mrsStan/WW1%20Collection/DelpradoMenatwar43600X3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4431260" cy="2304256"/>
          </a:xfrm>
          <a:prstGeom prst="rect">
            <a:avLst/>
          </a:prstGeom>
          <a:noFill/>
        </p:spPr>
      </p:pic>
      <p:pic>
        <p:nvPicPr>
          <p:cNvPr id="6" name="Picture 2" descr="http://i940.photobucket.com/albums/ad244/mrsStan/WW1%20Collection/DelpradoMenatwar43600X3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76872"/>
            <a:ext cx="4455368" cy="231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620688"/>
            <a:ext cx="8243770" cy="5989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sz="3500" dirty="0" smtClean="0"/>
              <a:t>Ik heb een huis met een tuintje gehuurd</a:t>
            </a:r>
            <a:br>
              <a:rPr lang="nl-BE" sz="3500" dirty="0" smtClean="0"/>
            </a:br>
            <a:r>
              <a:rPr lang="nl-BE" sz="3500" dirty="0" smtClean="0"/>
              <a:t>Gelegen in een gezellige buurt</a:t>
            </a:r>
            <a:br>
              <a:rPr lang="nl-BE" sz="3500" dirty="0" smtClean="0"/>
            </a:br>
            <a:r>
              <a:rPr lang="nl-BE" sz="3500" dirty="0" smtClean="0"/>
              <a:t>En als ik zo naar mijn bloemetjes kijk</a:t>
            </a:r>
            <a:br>
              <a:rPr lang="nl-BE" sz="3500" dirty="0" smtClean="0"/>
            </a:br>
            <a:r>
              <a:rPr lang="nl-BE" sz="3500" dirty="0" smtClean="0"/>
              <a:t>Voel ik me net als een koning zo rijk</a:t>
            </a:r>
            <a:br>
              <a:rPr lang="nl-BE" sz="3500" dirty="0" smtClean="0"/>
            </a:br>
            <a:endParaRPr lang="nl-BE" sz="3500" dirty="0" smtClean="0"/>
          </a:p>
          <a:p>
            <a:pPr>
              <a:buNone/>
            </a:pPr>
            <a:endParaRPr lang="nl-BE" sz="3500" dirty="0" smtClean="0"/>
          </a:p>
          <a:p>
            <a:pPr>
              <a:buNone/>
            </a:pPr>
            <a:endParaRPr lang="nl-BE" sz="3500" dirty="0" smtClean="0"/>
          </a:p>
          <a:p>
            <a:pPr>
              <a:buNone/>
            </a:pPr>
            <a:endParaRPr lang="nl-BE" sz="3500" dirty="0" smtClean="0"/>
          </a:p>
          <a:p>
            <a:pPr>
              <a:buNone/>
            </a:pPr>
            <a:r>
              <a:rPr lang="nl-BE" sz="3500" dirty="0" smtClean="0"/>
              <a:t/>
            </a:r>
            <a:br>
              <a:rPr lang="nl-BE" sz="3500" dirty="0" smtClean="0"/>
            </a:br>
            <a:endParaRPr lang="nl-BE" sz="3500" dirty="0" smtClean="0"/>
          </a:p>
          <a:p>
            <a:pPr>
              <a:buNone/>
            </a:pPr>
            <a:r>
              <a:rPr lang="nl-BE" sz="3500" dirty="0" smtClean="0"/>
              <a:t>	Ik heb een huis met een tuintje gehuurd</a:t>
            </a:r>
            <a:br>
              <a:rPr lang="nl-BE" sz="3500" dirty="0" smtClean="0"/>
            </a:br>
            <a:r>
              <a:rPr lang="nl-BE" sz="3500" dirty="0" smtClean="0"/>
              <a:t>Gelegen in een gezellige buurt</a:t>
            </a:r>
            <a:br>
              <a:rPr lang="nl-BE" sz="3500" dirty="0" smtClean="0"/>
            </a:br>
            <a:r>
              <a:rPr lang="nl-BE" sz="3500" dirty="0" smtClean="0"/>
              <a:t>En als ik zo naar mijn bloemetjes kijk</a:t>
            </a:r>
            <a:br>
              <a:rPr lang="nl-BE" sz="3500" dirty="0" smtClean="0"/>
            </a:br>
            <a:r>
              <a:rPr lang="nl-BE" sz="3500" dirty="0" smtClean="0"/>
              <a:t>Voel ik me net als een koning zo rijk</a:t>
            </a:r>
            <a:br>
              <a:rPr lang="nl-BE" sz="3500" dirty="0" smtClean="0"/>
            </a:br>
            <a:r>
              <a:rPr lang="nl-BE" sz="3500" dirty="0" smtClean="0"/>
              <a:t/>
            </a:r>
            <a:br>
              <a:rPr lang="nl-BE" sz="3500" dirty="0" smtClean="0"/>
            </a:br>
            <a:endParaRPr lang="nl-BE" sz="3500" dirty="0"/>
          </a:p>
        </p:txBody>
      </p:sp>
      <p:pic>
        <p:nvPicPr>
          <p:cNvPr id="56322" name="Picture 2" descr="http://www.dwotd.nl/wp-content/uploads/huisjeBoompjeBeestje-300x17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348880"/>
            <a:ext cx="2857500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908720"/>
            <a:ext cx="8315778" cy="5400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sz="4600" dirty="0" smtClean="0"/>
              <a:t>En we gaan nog niet naar huis</a:t>
            </a:r>
            <a:br>
              <a:rPr lang="nl-BE" sz="4600" dirty="0" smtClean="0"/>
            </a:br>
            <a:r>
              <a:rPr lang="nl-BE" sz="4600" dirty="0" smtClean="0"/>
              <a:t>Nog lange niet, nog lange niet</a:t>
            </a:r>
            <a:br>
              <a:rPr lang="nl-BE" sz="4600" dirty="0" smtClean="0"/>
            </a:br>
            <a:r>
              <a:rPr lang="nl-BE" sz="4600" dirty="0" smtClean="0"/>
              <a:t>En we gaan nog niet naar huis</a:t>
            </a:r>
            <a:br>
              <a:rPr lang="nl-BE" sz="4600" dirty="0" smtClean="0"/>
            </a:br>
            <a:r>
              <a:rPr lang="nl-BE" sz="4600" dirty="0" smtClean="0"/>
              <a:t>Want moeder is niet thuis</a:t>
            </a:r>
            <a:br>
              <a:rPr lang="nl-BE" sz="4600" dirty="0" smtClean="0"/>
            </a:br>
            <a:endParaRPr lang="nl-BE" sz="4600" dirty="0" smtClean="0"/>
          </a:p>
          <a:p>
            <a:endParaRPr lang="nl-BE" sz="4600" dirty="0" smtClean="0"/>
          </a:p>
          <a:p>
            <a:pPr>
              <a:buNone/>
            </a:pPr>
            <a:r>
              <a:rPr lang="nl-BE" sz="4600" dirty="0" smtClean="0"/>
              <a:t/>
            </a:r>
            <a:br>
              <a:rPr lang="nl-BE" sz="4600" dirty="0" smtClean="0"/>
            </a:br>
            <a:r>
              <a:rPr lang="nl-BE" sz="4600" dirty="0" smtClean="0"/>
              <a:t>En al was </a:t>
            </a:r>
            <a:r>
              <a:rPr lang="nl-BE" sz="4600" dirty="0" err="1" smtClean="0"/>
              <a:t>m'n</a:t>
            </a:r>
            <a:r>
              <a:rPr lang="nl-BE" sz="4600" dirty="0" smtClean="0"/>
              <a:t> moeder thuis</a:t>
            </a:r>
            <a:br>
              <a:rPr lang="nl-BE" sz="4600" dirty="0" smtClean="0"/>
            </a:br>
            <a:r>
              <a:rPr lang="nl-BE" sz="4600" dirty="0" smtClean="0"/>
              <a:t>Dan gingen we niet, </a:t>
            </a:r>
          </a:p>
          <a:p>
            <a:pPr>
              <a:buNone/>
            </a:pPr>
            <a:r>
              <a:rPr lang="nl-BE" sz="4600" dirty="0" smtClean="0"/>
              <a:t>	Dan gingen we niet</a:t>
            </a:r>
            <a:br>
              <a:rPr lang="nl-BE" sz="4600" dirty="0" smtClean="0"/>
            </a:br>
            <a:r>
              <a:rPr lang="nl-BE" sz="4600" dirty="0" smtClean="0"/>
              <a:t>Al was mijn moeder thuis</a:t>
            </a:r>
            <a:br>
              <a:rPr lang="nl-BE" sz="4600" dirty="0" smtClean="0"/>
            </a:br>
            <a:r>
              <a:rPr lang="nl-BE" sz="4600" dirty="0" smtClean="0"/>
              <a:t>Dan gingen we niet naar huis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3568" y="320040"/>
            <a:ext cx="8243770" cy="598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Twee ogen zo blauw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Zo innig en trouw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Al mijn geluk zijn die kijkers van jou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Twee ogen zo blauw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12290" name="Picture 2" descr="https://i.ytimg.com/vi/VTCH_Nqu8Ao/mq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5352256" cy="3010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koopjeskrant.be/kk2011b/pictures/00/00/65/96/69/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96952"/>
            <a:ext cx="4030993" cy="3023245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23528" y="188640"/>
            <a:ext cx="8568952" cy="666936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 de stille Kempen op de Purperen hei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Staat een eenzaam huisje met een berk erbij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 een zomeravond enige droom alleen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Kwam ik ongeweten langs dit huisje heen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 schoon op de wereld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zomerse hei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 is hier op aarde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hemel voor mij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 schoon op de wereld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zomerse hei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 is hier op aarde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hemel voor mij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B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868680"/>
            <a:ext cx="8675818" cy="5989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sz="3500" dirty="0" smtClean="0"/>
              <a:t>Santé, Santé, Santé</a:t>
            </a:r>
            <a:br>
              <a:rPr lang="nl-BE" sz="3500" dirty="0" smtClean="0"/>
            </a:br>
            <a:r>
              <a:rPr lang="nl-BE" sz="3500" dirty="0" smtClean="0"/>
              <a:t>Geef ons nog 'n tournee</a:t>
            </a:r>
            <a:br>
              <a:rPr lang="nl-BE" sz="3500" dirty="0" smtClean="0"/>
            </a:br>
            <a:r>
              <a:rPr lang="nl-BE" sz="3500" dirty="0" smtClean="0"/>
              <a:t>voor mij en nonkel </a:t>
            </a:r>
            <a:r>
              <a:rPr lang="nl-BE" sz="3500" dirty="0" err="1" smtClean="0"/>
              <a:t>Miele</a:t>
            </a:r>
            <a:r>
              <a:rPr lang="nl-BE" sz="3500" dirty="0" smtClean="0"/>
              <a:t/>
            </a:r>
            <a:br>
              <a:rPr lang="nl-BE" sz="3500" dirty="0" smtClean="0"/>
            </a:br>
            <a:r>
              <a:rPr lang="nl-BE" sz="3500" dirty="0" smtClean="0"/>
              <a:t>en voor gans 't café </a:t>
            </a:r>
            <a:br>
              <a:rPr lang="nl-BE" sz="3500" dirty="0" smtClean="0"/>
            </a:br>
            <a:r>
              <a:rPr lang="nl-BE" sz="3500" dirty="0" smtClean="0"/>
              <a:t/>
            </a:r>
            <a:br>
              <a:rPr lang="nl-BE" sz="3500" dirty="0" smtClean="0"/>
            </a:br>
            <a:endParaRPr lang="nl-BE" sz="3500" dirty="0" smtClean="0"/>
          </a:p>
          <a:p>
            <a:pPr>
              <a:buNone/>
            </a:pPr>
            <a:endParaRPr lang="nl-BE" sz="3500" dirty="0" smtClean="0"/>
          </a:p>
          <a:p>
            <a:pPr>
              <a:buNone/>
            </a:pPr>
            <a:r>
              <a:rPr lang="nl-BE" sz="3500" dirty="0" smtClean="0"/>
              <a:t>				</a:t>
            </a:r>
          </a:p>
          <a:p>
            <a:pPr>
              <a:buNone/>
            </a:pPr>
            <a:endParaRPr lang="nl-BE" sz="3500" dirty="0" smtClean="0"/>
          </a:p>
          <a:p>
            <a:pPr>
              <a:buNone/>
            </a:pPr>
            <a:r>
              <a:rPr lang="nl-BE" sz="3500" dirty="0" smtClean="0"/>
              <a:t>					Santé, Santé, Santé</a:t>
            </a:r>
            <a:br>
              <a:rPr lang="nl-BE" sz="3500" dirty="0" smtClean="0"/>
            </a:br>
            <a:r>
              <a:rPr lang="nl-BE" sz="3500" dirty="0" smtClean="0"/>
              <a:t>				Geef ons nog 'n tournee</a:t>
            </a:r>
            <a:br>
              <a:rPr lang="nl-BE" sz="3500" dirty="0" smtClean="0"/>
            </a:br>
            <a:r>
              <a:rPr lang="nl-BE" sz="3500" dirty="0" smtClean="0"/>
              <a:t>				voor mij en nonkel </a:t>
            </a:r>
            <a:r>
              <a:rPr lang="nl-BE" sz="3500" dirty="0" err="1" smtClean="0"/>
              <a:t>Miele</a:t>
            </a:r>
            <a:r>
              <a:rPr lang="nl-BE" sz="3500" dirty="0" smtClean="0"/>
              <a:t/>
            </a:r>
            <a:br>
              <a:rPr lang="nl-BE" sz="3500" dirty="0" smtClean="0"/>
            </a:br>
            <a:r>
              <a:rPr lang="nl-BE" sz="3500" dirty="0" smtClean="0"/>
              <a:t>				en voor gans 't café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8194" name="Picture 2" descr="http://4.bp.blogspot.com/-saCYphXYNWU/UjWZuAXArBI/AAAAAAAABNs/tuyczAdJZww/s1600/wassai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320040"/>
            <a:ext cx="8675818" cy="598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Daar bij die molen, die mooie molen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Daar woont het meisje </a:t>
            </a:r>
          </a:p>
          <a:p>
            <a:pPr>
              <a:buNone/>
            </a:pPr>
            <a:r>
              <a:rPr lang="nl-BE" dirty="0" smtClean="0"/>
              <a:t>				waar ik zoveel van hou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Daar bij die molen, die mooie molen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Daar wil ik wonen </a:t>
            </a:r>
          </a:p>
          <a:p>
            <a:pPr>
              <a:buNone/>
            </a:pPr>
            <a:r>
              <a:rPr lang="nl-BE" dirty="0" smtClean="0"/>
              <a:t>			als zij eens wordt mijn vrouw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6146" name="Picture 2" descr="http://www.molenmulderpot.com/images/molens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81128"/>
            <a:ext cx="2381250" cy="2047876"/>
          </a:xfrm>
          <a:prstGeom prst="rect">
            <a:avLst/>
          </a:prstGeom>
          <a:noFill/>
        </p:spPr>
      </p:pic>
      <p:pic>
        <p:nvPicPr>
          <p:cNvPr id="6" name="Picture 2" descr="http://www.molenmulderpot.com/images/molens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23812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23928" y="1268760"/>
            <a:ext cx="4859394" cy="109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4000" b="1" dirty="0" smtClean="0"/>
              <a:t>Eddy   </a:t>
            </a:r>
            <a:r>
              <a:rPr lang="nl-BE" sz="4000" b="1" dirty="0" err="1" smtClean="0"/>
              <a:t>Wally</a:t>
            </a:r>
            <a:endParaRPr lang="nl-BE" sz="4000" b="1" dirty="0"/>
          </a:p>
        </p:txBody>
      </p:sp>
      <p:pic>
        <p:nvPicPr>
          <p:cNvPr id="4102" name="Picture 6" descr="http://cobra.be/polopoly_fs/1.996320!image/2367063159.jpg_gen/derivatives/landscape670/236706315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068960"/>
            <a:ext cx="6381750" cy="3581400"/>
          </a:xfrm>
          <a:prstGeom prst="rect">
            <a:avLst/>
          </a:prstGeom>
          <a:noFill/>
        </p:spPr>
      </p:pic>
      <p:pic>
        <p:nvPicPr>
          <p:cNvPr id="9" name="Picture 2" descr="http://lifetoday.be/media/2011/06/eddy-wall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60648"/>
            <a:ext cx="3384375" cy="338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51920" y="1340768"/>
            <a:ext cx="4680520" cy="87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3600" b="1" dirty="0" smtClean="0"/>
              <a:t>La </a:t>
            </a:r>
            <a:r>
              <a:rPr lang="nl-BE" sz="3600" b="1" dirty="0" err="1" smtClean="0"/>
              <a:t>Esterella</a:t>
            </a:r>
            <a:endParaRPr lang="nl-BE" sz="3600" b="1" dirty="0"/>
          </a:p>
        </p:txBody>
      </p:sp>
      <p:pic>
        <p:nvPicPr>
          <p:cNvPr id="2050" name="Picture 2" descr="http://hitriders.be/wp-content/uploads/2011/07/Foto-Ester-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3024336" cy="3024336"/>
          </a:xfrm>
          <a:prstGeom prst="rect">
            <a:avLst/>
          </a:prstGeom>
          <a:noFill/>
        </p:spPr>
      </p:pic>
      <p:pic>
        <p:nvPicPr>
          <p:cNvPr id="2052" name="Picture 4" descr="http://www.een.be/files/een.be/imagecache/video_image/images/programmas/de_rode_loper/2011/apr2011/0412/rolo_110412_esterella_46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84984"/>
            <a:ext cx="57531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7944" y="692696"/>
            <a:ext cx="4859394" cy="87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3600" b="1" dirty="0" smtClean="0"/>
              <a:t>In het </a:t>
            </a:r>
            <a:r>
              <a:rPr lang="nl-BE" sz="3600" b="1" dirty="0" err="1" smtClean="0"/>
              <a:t>frans</a:t>
            </a:r>
            <a:endParaRPr lang="nl-BE" sz="3600" b="1" dirty="0"/>
          </a:p>
        </p:txBody>
      </p:sp>
      <p:pic>
        <p:nvPicPr>
          <p:cNvPr id="66562" name="Picture 2" descr="http://blog.parisattitude.com/wp-content/uploads/2013/10/edith-piaf3293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3889898" cy="3960440"/>
          </a:xfrm>
          <a:prstGeom prst="rect">
            <a:avLst/>
          </a:prstGeom>
          <a:noFill/>
        </p:spPr>
      </p:pic>
      <p:pic>
        <p:nvPicPr>
          <p:cNvPr id="66566" name="Picture 6" descr="http://rechtsactueel.files.wordpress.com/2013/10/regrette.jpg?w=6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92896"/>
            <a:ext cx="3888432" cy="3888434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0" y="4869160"/>
            <a:ext cx="4859394" cy="1800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19 </a:t>
            </a:r>
            <a:r>
              <a:rPr kumimoji="0" lang="nl-BE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</a:t>
            </a:r>
            <a:r>
              <a:rPr kumimoji="0" lang="nl-BE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1915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BE" sz="3600" dirty="0" smtClean="0"/>
              <a:t>+ 10 oktober 1963</a:t>
            </a:r>
            <a:endParaRPr kumimoji="0" lang="nl-BE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95936" y="320040"/>
            <a:ext cx="4931402" cy="2604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3600" b="1" dirty="0" smtClean="0"/>
              <a:t>Elvis Presley</a:t>
            </a:r>
          </a:p>
          <a:p>
            <a:pPr algn="ctr">
              <a:buNone/>
            </a:pPr>
            <a:endParaRPr lang="nl-BE" sz="3600" b="1" dirty="0" smtClean="0"/>
          </a:p>
          <a:p>
            <a:pPr>
              <a:buNone/>
            </a:pPr>
            <a:r>
              <a:rPr lang="nl-BE" sz="3600" dirty="0" smtClean="0"/>
              <a:t>     ° 8 jan 1935</a:t>
            </a:r>
          </a:p>
          <a:p>
            <a:pPr>
              <a:buNone/>
            </a:pPr>
            <a:r>
              <a:rPr lang="nl-BE" sz="3600" dirty="0" smtClean="0"/>
              <a:t>    + 16 </a:t>
            </a:r>
            <a:r>
              <a:rPr lang="nl-BE" sz="3600" dirty="0" err="1" smtClean="0"/>
              <a:t>aug</a:t>
            </a:r>
            <a:r>
              <a:rPr lang="nl-BE" sz="3600" dirty="0" smtClean="0"/>
              <a:t> 1977</a:t>
            </a:r>
          </a:p>
          <a:p>
            <a:pPr>
              <a:buNone/>
            </a:pPr>
            <a:endParaRPr lang="nl-BE" sz="3600" dirty="0" smtClean="0">
              <a:latin typeface="Wingdings 3" pitchFamily="18" charset="2"/>
            </a:endParaRPr>
          </a:p>
          <a:p>
            <a:pPr algn="ctr">
              <a:buNone/>
            </a:pPr>
            <a:endParaRPr lang="nl-BE" sz="3600" b="1" dirty="0"/>
          </a:p>
        </p:txBody>
      </p:sp>
      <p:pic>
        <p:nvPicPr>
          <p:cNvPr id="68610" name="Picture 2" descr="http://marieclaire.media.ipcdigital.co.uk/11116/00007a228/e421/elvis-presley-thum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743325" cy="3743325"/>
          </a:xfrm>
          <a:prstGeom prst="rect">
            <a:avLst/>
          </a:prstGeom>
          <a:noFill/>
        </p:spPr>
      </p:pic>
      <p:pic>
        <p:nvPicPr>
          <p:cNvPr id="68612" name="Picture 4" descr="http://www.independent.co.uk/incoming/article9215626.ece/alternates/w620/web-elvis-rex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852936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320040"/>
            <a:ext cx="8459794" cy="5989320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	Wij gaan nog niet naar huis </a:t>
            </a:r>
          </a:p>
          <a:p>
            <a:pPr>
              <a:buNone/>
            </a:pPr>
            <a:r>
              <a:rPr lang="nl-BE" dirty="0" smtClean="0"/>
              <a:t>	bijlange niet, bijlange niet,</a:t>
            </a:r>
          </a:p>
          <a:p>
            <a:pPr>
              <a:buNone/>
            </a:pPr>
            <a:r>
              <a:rPr lang="nl-BE" dirty="0" smtClean="0"/>
              <a:t>	Wij gaan nog niet naar huis</a:t>
            </a:r>
          </a:p>
          <a:p>
            <a:pPr>
              <a:buNone/>
            </a:pPr>
            <a:r>
              <a:rPr lang="nl-BE" dirty="0" smtClean="0"/>
              <a:t>	Ons moeder is niet thuis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En was ons moeder thuis,</a:t>
            </a:r>
          </a:p>
          <a:p>
            <a:pPr>
              <a:buNone/>
            </a:pPr>
            <a:r>
              <a:rPr lang="nl-BE" dirty="0" smtClean="0"/>
              <a:t>	Dan gingen we niet, dan gingen we niet,</a:t>
            </a:r>
          </a:p>
          <a:p>
            <a:pPr>
              <a:buNone/>
            </a:pPr>
            <a:r>
              <a:rPr lang="nl-BE" dirty="0" smtClean="0"/>
              <a:t>	En was ons moeder thuis </a:t>
            </a:r>
          </a:p>
          <a:p>
            <a:pPr>
              <a:buNone/>
            </a:pPr>
            <a:r>
              <a:rPr lang="nl-BE" dirty="0" smtClean="0"/>
              <a:t>	Dan gingen we niet naar huis.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70658" name="Picture 2" descr="http://www.orthopedieherentals.be/uploads/images/voet/hallux_valgus/cartoon-nog_niet_naar_huis_na_operati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2816"/>
            <a:ext cx="3194297" cy="274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320040"/>
            <a:ext cx="8531802" cy="5989320"/>
          </a:xfrm>
        </p:spPr>
        <p:txBody>
          <a:bodyPr/>
          <a:lstStyle/>
          <a:p>
            <a:pPr>
              <a:buNone/>
            </a:pPr>
            <a:r>
              <a:rPr lang="nl-BE" b="1" dirty="0" smtClean="0"/>
              <a:t>	</a:t>
            </a:r>
            <a:r>
              <a:rPr lang="nl-BE" dirty="0" smtClean="0"/>
              <a:t>En dat we toffe jongens zijn </a:t>
            </a:r>
          </a:p>
          <a:p>
            <a:pPr>
              <a:buNone/>
            </a:pPr>
            <a:r>
              <a:rPr lang="nl-BE" dirty="0" smtClean="0"/>
              <a:t>	dat willen we </a:t>
            </a:r>
            <a:r>
              <a:rPr lang="nl-BE" dirty="0" err="1" smtClean="0"/>
              <a:t>we-e-ten</a:t>
            </a: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	daarom komen wij, </a:t>
            </a:r>
          </a:p>
          <a:p>
            <a:pPr>
              <a:buNone/>
            </a:pPr>
            <a:r>
              <a:rPr lang="nl-BE" dirty="0" smtClean="0"/>
              <a:t>	daarom komen wij </a:t>
            </a:r>
          </a:p>
          <a:p>
            <a:pPr>
              <a:buNone/>
            </a:pPr>
            <a:r>
              <a:rPr lang="nl-BE" dirty="0" smtClean="0"/>
              <a:t>	en dat we toffe jongens zijn </a:t>
            </a:r>
          </a:p>
          <a:p>
            <a:pPr>
              <a:buNone/>
            </a:pPr>
            <a:r>
              <a:rPr lang="nl-BE" dirty="0" smtClean="0"/>
              <a:t>	dat willen we </a:t>
            </a:r>
            <a:r>
              <a:rPr lang="nl-BE" dirty="0" err="1" smtClean="0"/>
              <a:t>we-e-ten</a:t>
            </a: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	daarom komen wij -overal ! </a:t>
            </a:r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	Refrein: Overal____, overal______ </a:t>
            </a:r>
          </a:p>
          <a:p>
            <a:pPr>
              <a:buNone/>
            </a:pPr>
            <a:r>
              <a:rPr lang="nl-BE" dirty="0" smtClean="0"/>
              <a:t>	waar de meisjes zijn, waar de meisjes zijn overal____, overal______ </a:t>
            </a:r>
          </a:p>
          <a:p>
            <a:pPr>
              <a:buNone/>
            </a:pPr>
            <a:r>
              <a:rPr lang="nl-BE" smtClean="0"/>
              <a:t>	waar </a:t>
            </a:r>
            <a:r>
              <a:rPr lang="nl-BE" dirty="0" smtClean="0"/>
              <a:t>de meisjes zijn daar is het bal </a:t>
            </a:r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47864" y="692696"/>
            <a:ext cx="5276088" cy="5557232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	Want zoolang als de lepel in de rijstpap staat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Dan treuren wij nog niet, dan treuren wij nog niet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Want zolang als de lepel in de rijstpap staat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 	Dan treuren wij nog niet, dan treuren wij nog niet).</a:t>
            </a:r>
            <a:endParaRPr lang="nl-BE" dirty="0"/>
          </a:p>
        </p:txBody>
      </p:sp>
      <p:sp>
        <p:nvSpPr>
          <p:cNvPr id="49154" name="AutoShape 2" descr="data:image/jpeg;base64,/9j/4AAQSkZJRgABAQAAAQABAAD/2wCEAAkGBxITEhQUEhQVFBQUFBQUFRQUEBQUFBQUFBQWFhQUFBQYHCggGBolHBQUITEhJSkrLi4uFx8zODMsNygtLisBCgoKDg0OGhAQGiwdHxwsLCwsLCwsLCwsLCwsLCwsLCwsLCwsLCwsLCwsLCwsLCwsLCwsLCwsLCwsLCwsLCwsLP/AABEIAMIBAwMBIgACEQEDEQH/xAAbAAABBQEBAAAAAAAAAAAAAAAEAAECAwUGB//EADYQAAICAQIEBAMHBAEFAAAAAAABAhEDBCEFEjFBE1FhcSKBkQYUMkKhscFSctHhFVNigpLx/8QAGgEAAwEBAQEAAAAAAAAAAAAAAAECAwQFBv/EACoRAAICAgIBAwMDBQAAAAAAAAABAhEDIRIxQQQTURQiYTPB0TJCgZGh/9oADAMBAAIRAxEAPwDlYIujEjjiXwifMSZ7wootSFGJbCJk2BBRLFEmoE+UhyAjGJYoiSJpCsYoxJoaiUUAEkiaRFImhgSSJpEEFYMG1y2SHySENhxX7eYNr+Kwx/DDeQJxbi/5MeyMPvvuyopy2+hF2o1EsjuTfsVDDmq6oKExUIYYxxhMaxiHbERsewAkmPZFCGBYmSTK0STE0BYiSZWmSTJGTQiNj2JgOMOIQweCL8aI44BGOBEpCHUSyEC3HAvhjMHICiGMnyBKxCeOieQA3KS5S1wG5SkwIUSSH5SSiMBkiSHUS/TYOZ+ncq6AnpdPfxPaKMvjXFL+CHRBXHNfyrkgc0x448vuYuxqFRJIdROgZFIRNoahgQFRJjDERGJMYYDUM2PQzABWIQgAkTRBF2LE2AhiSFKNDIkZIdMhY6YhkxCGCgLMUQnFAhgiHYYHJOQiWHEGY8I+HGGYsZiAP4Qzwmh4Q0sQ0Iy5YiHhmhkxA88ZaGD8guUu8MUMVs0SHZXGIXqcixY/V9QzT6SMXbt+RlfaHTylKKhb5r+TRUsMiHI5rUTcm2yzQaN5JqK7/ovMOXBM3kvqbfCOErE+Zu5VXojZKg5aIw+zeKt+Z9rTXX2M3iv2fniXNH44edbr3R0snW+/oB5tTJbX7o6IuFVJEXKzjHEi0dTJwaacY7+hh5+Hzj+V12dbE8NWtlqXyZ7GZZKBFoVFEKGJSRTLIOmxWTZFlbyMi5srgxci0XMihtkbY1AXIK8REo5/UDYh8EKw15kxLIA0JC9sfI0VImjPi2XQytEvEykwsRT4wiOMgs19PA0tNiAtMuhp6dHmyexhmnwWaWHDQPpkH4kCIbEsCK5wDeUjPGOibMvJj2A8kTVljApQTfoVCLZdgPKaGn0VRjL8TlbSTtqvNIqjBNvskvqy5ZFGmm732W1eTs6FGkJux5YMlpKMraTSp9H0Yvu04y5Zpxa67XVhGLM5Y5tzak3Fct/ijv8AtsOpTrZ23dxTbl8K7r2NYVF2RbHjiXLfV3uq7edkbS3e3l7/AMA2TUqlVprq/Pd/6K/vnmk/c05JruhUy6epKs6jJNNVe9pbksSg3fRLqnbX9tr0LdbqotUlBcv9MX8Trduy4OS8g6+ATHw/Dt+Jvztb/I0pwSSi7SpNWu3Yzowb3S2/b5helbltLp2d7r0R2Y8k39sUl+5EortgXEeFQk01FS80lX0Od4xwxR3x/OEtmvY6PPn5ZUnuvkynJqeZVKn7rf6mbzx3GSGoPtM4GcvO0QUL9TrNXwF5bcEr90jm9fw3LhdZIteT7P2Y1FNXQOTRS0QoIwZP6la9f8hWPRqXS16Mlw+GUpmdyDeGbUOD5X0i37bkZcMyf0S+jM92VaMjwyMoG1HhmR/kl9CX/DT7pR92hxjN+AbSMHkYqOgXCoL8WRf+Ksj4Wmj15pfojph6XJLul/kyeaKMGJfjwyf4Yt+yZry4jij+DFFer3ZRPjmV7Raj/akjdejgv6pf6RD9Q/CKFwzN/wBOX0HIz1uRvecv/ZiH9Lh+X/z+Be9k/Bt4DW00TH0zNbTSPkn2dxr6Y0sMKANEkaeFdC4mUiyirN59grOttjn+LapuXJ2XVebZajZKFm1PO+WPTzZL7v8AC2pW02qUX0X5r8gPFNJ+36+4Tk1zcubZN9kqVdKSOrHxWmN34GxxTjSvmcunaq6+5ZPDOD5bSfW11XpYzzKUNmuvd0+n7bA2TVGs1CEae2wVtmtnzQSpQfKlafWVvrKT777UD/elCKcatb+vzAZ6qLit5Wk1v0XWq9DO1GupNC92uvIlAfNqtwbLqwCWVsHllZzUzdJG5g1L5euz3fl6CnnZk4dVRdHI5ukXvoVGph1fqPLM13MuO3Urnqn0s1UmieJprI5MMhgS6013VmLo8m5qwkyozp21sTRoaeoOnTXfpa9mupZr9KpxppTg/Pt/gBWKT7MO0cZRTtteXqduPK5Li1X5MZRp2YOo+zCjUovZ9n1XsF8L4C5U2/Y2MmaT8q90VaXK+ajLNJLoEmzoOFcCUUHa3hS5fhW68kbGmVxi/NL9iyUToh6R8bvZxvM7PN9bp5J7tnP6/F1O5+0GFQbbOH4llctoo5vccezsjtGLqNgCcw3Pp7fxS+hS9OvUteqQ/bsBk77CUQ5aa/Mtx8Ob2sf1X5D2jNoRt/8ADvzX6iJ+r/Ie2PppGppZmVpzU0p4c+zpN3RyNTAzG0kjQxzBESRqRkmcfr815Z/3NfTY6iMtjiOM5eXPNf8Adf1V/wAm0WRFbDI5CjNqaez6AGTXpIB+8Sk9h7Zqka71XqThlbK9Foejmzdl4EYJRTc+7pJVf1fuaRg3tslyow5ZGW49K5wlstnu9tr6b30I8Vy735g+LUbV5l42oyB7QBmuDKp5ObsGal8yBcOJ3sVKiky7Q6a3v0NDlX4Y9O7FhVdCUItulS69SES3YFqpgF7m7i4cpum3fpX8k4fZ63tO/kzrh6eTVon3EtAXCo/EtrOpxuK7L2BNLw1Q+QTqp0qTuN2nVb0R90LQm02T8ZA+TU+oHPI3sizBom953Xp/Bmpyl0OkhPUepdpdSozjJ70068x3pca8/qAa6cYuPL5blO62xaZ6xw/X48sU4Ne3delF+bKoptuklZ5NoNTJySg2pN0qdfM0+L/aCc4rEpWoqpS/ra/g9B+slCNSXjTOL6e3ob7R8TWSTd7XsjmdRNy9vIIk76ijGJ5EpuTs9BJJUZcsRGGmfc1XFE44k+guQwHBpzU0mNRduN7Pb+RsGmoMjEBAyimInLG7EK2M53CzQwTMvEG4Wc80UbWny7Ghpchg4sodizMlIVG5DUeZl8Y4ZHPuvhnVX2fkmSxZXQRDJRSbJo861mCUJuE1TT6f4Nfh2nUVfdm1x7hyyxcvzxTcfX0ZzGl11bStUdMZckPs3vFKcuujHvZlanXXsugDObY6b7BIM1mt5mQhnAZEY5aLUSjSlmsP4Zi5jH0sXN0dZw6MccVS+Lrfl8ikl5IkT+6Oun/wHyYfkaEs/dspvnuldft2BxTf2k38l3Ds3IqT7p77q102ZZPVPz+hmTbRTLWV1EsjWh8Uaz1j839QbPqXRny1yBs2qsUskmNRNfTTXUOyayLi0l3tb3Srf9TncWoZdLWKPuSptaBxs1JZdrZka3Le/qU5dZJ/4KZW9l3YJ/IUWYU3JU6o0YYdivBpEns79Q54qQSk2JIFaorki9Y9wiOk5tjPZRn43ewZijQVg0EY35ohmSTB6AfGiyIr22ISi07GwLHARYhxAcTikEY2BwkXxkRJFB+GQdizGTBhWKZnQGrjyhMcxkY8m4R4rAQXkyg2fT457yjFv1SsjHIM8pQzM1fCYv8AB8L8u3+jEyxcW4yVNHVTmBcQ06nGWy5qdOt0+xrDJTpgc5OYPzbgsdY7qWzLoTT6M7XCkQmb3CZ0vc1lqqW5zeiy0ETySbMJdjq2aeTiF7IWLPIzcSSLPvIlodGvLUV1dgeqzOTsEeo82UZtdFdGr9wVsVUEudEOczXqvUT1RXtsdmt41IH8ewFahvy/cL06bE0o9gEwmH8N/F09TQ4boMHwvLck1vyupR9S7Lo4Y5NY3cXum+tepF2rJvdDwlTTpbEM2fuKTAtTB9iG2NBWFuXyCoZnHowXDpZKHN5dSOSL8xdIC3Nq2gDJqpOSCVjvqTjhXcVFWX4pWgnGynHCialRQghCEmIQHCRZYpFMUWRG0MIjMuhkBIyLYzIoA7HMtjkAVkLIzJoAzxB1IF8Ql4gUBe5EXOyrxBlNjoDiuPabkzSXZ/EvmCYHudJ9qNNzRU+8dn7M5mDPVxS540ZNUza0s+5fLVV2ANLkLZmEo7NB8uv33RTk1r/L9SnUR3Ixj3NVCNEtsd5W+rsQ2SK7MVFiJxZJMgkXYY2Qxov0qs2dHiAdJhNzSQOTI7ZXRoaSD2RpajQSxy5cmzq9nfUH0GKTa5FbW+2/QfNqpSbcnb9TPRO7K8mMokrI5M+5F5tybRVBii5bRvpbXsVxRKGWla2KnlKYkTRdSq7BJ5Nivxhch0E5m200wuMdlfUA09ht7CtsC5IQ0ZCGBwyRJNEEPsUMmpFiZSmTjMQF6ZOweLJpioC5SLU0DKQlIKAJU0Opg8ZD8wqAnqI80XF91RxOoxOEnF9mdmYf2g0vSa+Z0+mnUq+SZLVmVgnTNFO0ZEJB2my9jpyR8kpj50CqQblQKnW3YIPQ2RlInFkHEnjiWSWRCdNEHiw/SN1RjkeikGaVOzo+F6V5JKCq357Iw9LDc6TFh5McZWnKT2p7xo5HtjYVgzz0+R06krXTZoDyyttl/LPNJ21dXvsqRVCImrVeBLQ0NBJw8Rr4W6T9R8eBItyZ3yKNuk7q9gPJqqB1Eatk9VPlQI81g2o1Vl2mV7k22VVF97EMLL1jXchigr2E9CsMwIKjGyiTSlsEwYAWRxCLExDoVnng1ioVGhY6JqRCxxCJ2SRWPzABYmTjIo5yakwoZcpD8xTY9ioC6yvPjUotMQ4LQHI6vA4SaI45m7xfScytHPNUejjnziYtUzSxztFOVUyrBkoKmrRNcWPsHxyHhB2RJxkWxF8ImvosBl6d7m9ps3wpUtnd9/Y5cj3RaDtPiSDYSBMcrHmn2OehB0J0NLNQLjbHlmhyvrzX8qBJjLnl9QTUQvoVPIRjqNwGVSwuzQ0mOkQhkTCMWRDoVl40IbkMm/QJwRIYDwQTEUIUTgrCh2R8dCE9Gn2ETUg0cKhmhIRsURyNrcmmONQCFQ5EdABIkpFdjgBapDldj2AFljldiTChk5q1RzvEdLTs37KNXh5kaYpuLFJWjE02KwyGnZTi+CXozoNLjTRebI47JRzepxNFMTr9TwqM16nM6rSSxyqS/wBlYc8ciryJongZs6MxcBuaDoRlGug2EqHlqCnLKgHJmMkgqw6OWRBrvYLDONPUDoYTLJsVeICzz2KMwURhuLMF4tTujLhIuhIGgo3o5kw3T5DCwZNg2GoqjPoVG/iphMaRlaPW009nXmX5MzTaezXbuDkl2TRpc8RjN8X1EY+7+B8ThYjiEdL7LkNFibGEIB7IiEMPBKxJiEIB7EmIQwJIdCEAxWJsQhAZWr7mjwV/CIRrl/TM32dDgZmfaWK8O635luMI4MH6qG+jnMJs6BiEell7F4LMrM/K9xCJBEYsWRjCKGUp7l8GMIbKLYsKgxCMpiQVp2W5nuhCOf8AvGWph8JN7tt+79BCJy9j8kpSY4hHKUf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56" name="AutoShape 4" descr="data:image/jpeg;base64,/9j/4AAQSkZJRgABAQAAAQABAAD/2wCEAAkGBxITEhQUEhQVFBQUFBQUFRQUEBQUFBQUFBQWFhQUFBQYHCggGBolHBQUITEhJSkrLi4uFx8zODMsNygtLisBCgoKDg0OGhAQGiwdHxwsLCwsLCwsLCwsLCwsLCwsLCwsLCwsLCwsLCwsLCwsLCwsLCwsLCwsLCwsLCwsLCwsLP/AABEIAMIBAwMBIgACEQEDEQH/xAAbAAABBQEBAAAAAAAAAAAAAAAEAAECAwUGB//EADYQAAICAQIEBAMHBAEFAAAAAAABAhEDBCEFEjFBE1FhcSKBkQYUMkKhscFSctHhFVNigpLx/8QAGgEAAwEBAQEAAAAAAAAAAAAAAAECAwQFBv/EACoRAAICAgIBAwMDBQAAAAAAAAABAhEDIRIxQQQTURQiYTPB0TJCgZGh/9oADAMBAAIRAxEAPwDlYIujEjjiXwifMSZ7wootSFGJbCJk2BBRLFEmoE+UhyAjGJYoiSJpCsYoxJoaiUUAEkiaRFImhgSSJpEEFYMG1y2SHySENhxX7eYNr+Kwx/DDeQJxbi/5MeyMPvvuyopy2+hF2o1EsjuTfsVDDmq6oKExUIYYxxhMaxiHbERsewAkmPZFCGBYmSTK0STE0BYiSZWmSTJGTQiNj2JgOMOIQweCL8aI44BGOBEpCHUSyEC3HAvhjMHICiGMnyBKxCeOieQA3KS5S1wG5SkwIUSSH5SSiMBkiSHUS/TYOZ+ncq6AnpdPfxPaKMvjXFL+CHRBXHNfyrkgc0x448vuYuxqFRJIdROgZFIRNoahgQFRJjDERGJMYYDUM2PQzABWIQgAkTRBF2LE2AhiSFKNDIkZIdMhY6YhkxCGCgLMUQnFAhgiHYYHJOQiWHEGY8I+HGGYsZiAP4Qzwmh4Q0sQ0Iy5YiHhmhkxA88ZaGD8guUu8MUMVs0SHZXGIXqcixY/V9QzT6SMXbt+RlfaHTylKKhb5r+TRUsMiHI5rUTcm2yzQaN5JqK7/ovMOXBM3kvqbfCOErE+Zu5VXojZKg5aIw+zeKt+Z9rTXX2M3iv2fniXNH44edbr3R0snW+/oB5tTJbX7o6IuFVJEXKzjHEi0dTJwaacY7+hh5+Hzj+V12dbE8NWtlqXyZ7GZZKBFoVFEKGJSRTLIOmxWTZFlbyMi5srgxci0XMihtkbY1AXIK8REo5/UDYh8EKw15kxLIA0JC9sfI0VImjPi2XQytEvEykwsRT4wiOMgs19PA0tNiAtMuhp6dHmyexhmnwWaWHDQPpkH4kCIbEsCK5wDeUjPGOibMvJj2A8kTVljApQTfoVCLZdgPKaGn0VRjL8TlbSTtqvNIqjBNvskvqy5ZFGmm732W1eTs6FGkJux5YMlpKMraTSp9H0Yvu04y5Zpxa67XVhGLM5Y5tzak3Fct/ijv8AtsOpTrZ23dxTbl8K7r2NYVF2RbHjiXLfV3uq7edkbS3e3l7/AMA2TUqlVprq/Pd/6K/vnmk/c05JruhUy6epKs6jJNNVe9pbksSg3fRLqnbX9tr0LdbqotUlBcv9MX8Trduy4OS8g6+ATHw/Dt+Jvztb/I0pwSSi7SpNWu3Yzowb3S2/b5helbltLp2d7r0R2Y8k39sUl+5EortgXEeFQk01FS80lX0Od4xwxR3x/OEtmvY6PPn5ZUnuvkynJqeZVKn7rf6mbzx3GSGoPtM4GcvO0QUL9TrNXwF5bcEr90jm9fw3LhdZIteT7P2Y1FNXQOTRS0QoIwZP6la9f8hWPRqXS16Mlw+GUpmdyDeGbUOD5X0i37bkZcMyf0S+jM92VaMjwyMoG1HhmR/kl9CX/DT7pR92hxjN+AbSMHkYqOgXCoL8WRf+Ksj4Wmj15pfojph6XJLul/kyeaKMGJfjwyf4Yt+yZry4jij+DFFer3ZRPjmV7Raj/akjdejgv6pf6RD9Q/CKFwzN/wBOX0HIz1uRvecv/ZiH9Lh+X/z+Be9k/Bt4DW00TH0zNbTSPkn2dxr6Y0sMKANEkaeFdC4mUiyirN59grOttjn+LapuXJ2XVebZajZKFm1PO+WPTzZL7v8AC2pW02qUX0X5r8gPFNJ+36+4Tk1zcubZN9kqVdKSOrHxWmN34GxxTjSvmcunaq6+5ZPDOD5bSfW11XpYzzKUNmuvd0+n7bA2TVGs1CEae2wVtmtnzQSpQfKlafWVvrKT777UD/elCKcatb+vzAZ6qLit5Wk1v0XWq9DO1GupNC92uvIlAfNqtwbLqwCWVsHllZzUzdJG5g1L5euz3fl6CnnZk4dVRdHI5ukXvoVGph1fqPLM13MuO3Urnqn0s1UmieJprI5MMhgS6013VmLo8m5qwkyozp21sTRoaeoOnTXfpa9mupZr9KpxppTg/Pt/gBWKT7MO0cZRTtteXqduPK5Li1X5MZRp2YOo+zCjUovZ9n1XsF8L4C5U2/Y2MmaT8q90VaXK+ajLNJLoEmzoOFcCUUHa3hS5fhW68kbGmVxi/NL9iyUToh6R8bvZxvM7PN9bp5J7tnP6/F1O5+0GFQbbOH4llctoo5vccezsjtGLqNgCcw3Pp7fxS+hS9OvUteqQ/bsBk77CUQ5aa/Mtx8Ob2sf1X5D2jNoRt/8ADvzX6iJ+r/Ie2PppGppZmVpzU0p4c+zpN3RyNTAzG0kjQxzBESRqRkmcfr815Z/3NfTY6iMtjiOM5eXPNf8Adf1V/wAm0WRFbDI5CjNqaez6AGTXpIB+8Sk9h7Zqka71XqThlbK9Foejmzdl4EYJRTc+7pJVf1fuaRg3tslyow5ZGW49K5wlstnu9tr6b30I8Vy735g+LUbV5l42oyB7QBmuDKp5ObsGal8yBcOJ3sVKiky7Q6a3v0NDlX4Y9O7FhVdCUItulS69SES3YFqpgF7m7i4cpum3fpX8k4fZ63tO/kzrh6eTVon3EtAXCo/EtrOpxuK7L2BNLw1Q+QTqp0qTuN2nVb0R90LQm02T8ZA+TU+oHPI3sizBom953Xp/Bmpyl0OkhPUepdpdSozjJ70068x3pca8/qAa6cYuPL5blO62xaZ6xw/X48sU4Ne3delF+bKoptuklZ5NoNTJySg2pN0qdfM0+L/aCc4rEpWoqpS/ra/g9B+slCNSXjTOL6e3ob7R8TWSTd7XsjmdRNy9vIIk76ijGJ5EpuTs9BJJUZcsRGGmfc1XFE44k+guQwHBpzU0mNRduN7Pb+RsGmoMjEBAyimInLG7EK2M53CzQwTMvEG4Wc80UbWny7Ghpchg4sodizMlIVG5DUeZl8Y4ZHPuvhnVX2fkmSxZXQRDJRSbJo861mCUJuE1TT6f4Nfh2nUVfdm1x7hyyxcvzxTcfX0ZzGl11bStUdMZckPs3vFKcuujHvZlanXXsugDObY6b7BIM1mt5mQhnAZEY5aLUSjSlmsP4Zi5jH0sXN0dZw6MccVS+Lrfl8ikl5IkT+6Oun/wHyYfkaEs/dspvnuldft2BxTf2k38l3Ds3IqT7p77q102ZZPVPz+hmTbRTLWV1EsjWh8Uaz1j839QbPqXRny1yBs2qsUskmNRNfTTXUOyayLi0l3tb3Srf9TncWoZdLWKPuSptaBxs1JZdrZka3Le/qU5dZJ/4KZW9l3YJ/IUWYU3JU6o0YYdivBpEns79Q54qQSk2JIFaorki9Y9wiOk5tjPZRn43ewZijQVg0EY35ohmSTB6AfGiyIr22ISi07GwLHARYhxAcTikEY2BwkXxkRJFB+GQdizGTBhWKZnQGrjyhMcxkY8m4R4rAQXkyg2fT457yjFv1SsjHIM8pQzM1fCYv8AB8L8u3+jEyxcW4yVNHVTmBcQ06nGWy5qdOt0+xrDJTpgc5OYPzbgsdY7qWzLoTT6M7XCkQmb3CZ0vc1lqqW5zeiy0ETySbMJdjq2aeTiF7IWLPIzcSSLPvIlodGvLUV1dgeqzOTsEeo82UZtdFdGr9wVsVUEudEOczXqvUT1RXtsdmt41IH8ewFahvy/cL06bE0o9gEwmH8N/F09TQ4boMHwvLck1vyupR9S7Lo4Y5NY3cXum+tepF2rJvdDwlTTpbEM2fuKTAtTB9iG2NBWFuXyCoZnHowXDpZKHN5dSOSL8xdIC3Nq2gDJqpOSCVjvqTjhXcVFWX4pWgnGynHCialRQghCEmIQHCRZYpFMUWRG0MIjMuhkBIyLYzIoA7HMtjkAVkLIzJoAzxB1IF8Ql4gUBe5EXOyrxBlNjoDiuPabkzSXZ/EvmCYHudJ9qNNzRU+8dn7M5mDPVxS540ZNUza0s+5fLVV2ANLkLZmEo7NB8uv33RTk1r/L9SnUR3Ixj3NVCNEtsd5W+rsQ2SK7MVFiJxZJMgkXYY2Qxov0qs2dHiAdJhNzSQOTI7ZXRoaSD2RpajQSxy5cmzq9nfUH0GKTa5FbW+2/QfNqpSbcnb9TPRO7K8mMokrI5M+5F5tybRVBii5bRvpbXsVxRKGWla2KnlKYkTRdSq7BJ5Nivxhch0E5m200wuMdlfUA09ht7CtsC5IQ0ZCGBwyRJNEEPsUMmpFiZSmTjMQF6ZOweLJpioC5SLU0DKQlIKAJU0Opg8ZD8wqAnqI80XF91RxOoxOEnF9mdmYf2g0vSa+Z0+mnUq+SZLVmVgnTNFO0ZEJB2my9jpyR8kpj50CqQblQKnW3YIPQ2RlInFkHEnjiWSWRCdNEHiw/SN1RjkeikGaVOzo+F6V5JKCq357Iw9LDc6TFh5McZWnKT2p7xo5HtjYVgzz0+R06krXTZoDyyttl/LPNJ21dXvsqRVCImrVeBLQ0NBJw8Rr4W6T9R8eBItyZ3yKNuk7q9gPJqqB1Eatk9VPlQI81g2o1Vl2mV7k22VVF97EMLL1jXchigr2E9CsMwIKjGyiTSlsEwYAWRxCLExDoVnng1ioVGhY6JqRCxxCJ2SRWPzABYmTjIo5yakwoZcpD8xTY9ioC6yvPjUotMQ4LQHI6vA4SaI45m7xfScytHPNUejjnziYtUzSxztFOVUyrBkoKmrRNcWPsHxyHhB2RJxkWxF8ImvosBl6d7m9ps3wpUtnd9/Y5cj3RaDtPiSDYSBMcrHmn2OehB0J0NLNQLjbHlmhyvrzX8qBJjLnl9QTUQvoVPIRjqNwGVSwuzQ0mOkQhkTCMWRDoVl40IbkMm/QJwRIYDwQTEUIUTgrCh2R8dCE9Gn2ETUg0cKhmhIRsURyNrcmmONQCFQ5EdABIkpFdjgBapDldj2AFljldiTChk5q1RzvEdLTs37KNXh5kaYpuLFJWjE02KwyGnZTi+CXozoNLjTRebI47JRzepxNFMTr9TwqM16nM6rSSxyqS/wBlYc8ciryJongZs6MxcBuaDoRlGug2EqHlqCnLKgHJmMkgqw6OWRBrvYLDONPUDoYTLJsVeICzz2KMwURhuLMF4tTujLhIuhIGgo3o5kw3T5DCwZNg2GoqjPoVG/iphMaRlaPW009nXmX5MzTaezXbuDkl2TRpc8RjN8X1EY+7+B8ThYjiEdL7LkNFibGEIB7IiEMPBKxJiEIB7EmIQwJIdCEAxWJsQhAZWr7mjwV/CIRrl/TM32dDgZmfaWK8O635luMI4MH6qG+jnMJs6BiEell7F4LMrM/K9xCJBEYsWRjCKGUp7l8GMIbKLYsKgxCMpiQVp2W5nuhCOf8AvGWph8JN7tt+79BCJy9j8kpSY4hHKUf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9158" name="Picture 6" descr="http://blogimages.bloggen.be/goudenlepel/245188-e300a69aff6af3f062d6de4ea52dc03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8675818" cy="6624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dirty="0" smtClean="0"/>
              <a:t>	Als de lente komt dan stuur ik jou,</a:t>
            </a:r>
            <a:br>
              <a:rPr lang="nl-BE" dirty="0" smtClean="0"/>
            </a:br>
            <a:r>
              <a:rPr lang="nl-BE" dirty="0" smtClean="0"/>
              <a:t>tulpen uit Amsterdam.</a:t>
            </a:r>
            <a:br>
              <a:rPr lang="nl-BE" dirty="0" smtClean="0"/>
            </a:br>
            <a:r>
              <a:rPr lang="nl-BE" dirty="0" smtClean="0"/>
              <a:t>Als de lente komt pluk ik voor jou.</a:t>
            </a:r>
            <a:br>
              <a:rPr lang="nl-BE" dirty="0" smtClean="0"/>
            </a:br>
            <a:r>
              <a:rPr lang="nl-BE" dirty="0" smtClean="0"/>
              <a:t>tulpen uit Amsterdam.</a:t>
            </a:r>
            <a:br>
              <a:rPr lang="nl-BE" dirty="0" smtClean="0"/>
            </a:br>
            <a:r>
              <a:rPr lang="nl-BE" dirty="0" smtClean="0"/>
              <a:t>Als ik weder kom dan breng ik jou,</a:t>
            </a:r>
            <a:br>
              <a:rPr lang="nl-BE" dirty="0" smtClean="0"/>
            </a:br>
            <a:r>
              <a:rPr lang="nl-BE" dirty="0" smtClean="0"/>
              <a:t>tulpen uit Amsterdam.</a:t>
            </a:r>
            <a:br>
              <a:rPr lang="nl-BE" dirty="0" smtClean="0"/>
            </a:b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Duizend gele, </a:t>
            </a:r>
          </a:p>
          <a:p>
            <a:pPr>
              <a:buNone/>
            </a:pPr>
            <a:r>
              <a:rPr lang="nl-BE" dirty="0" smtClean="0"/>
              <a:t>	Duizend </a:t>
            </a:r>
            <a:r>
              <a:rPr lang="nl-BE" dirty="0" err="1" smtClean="0"/>
              <a:t>rooie</a:t>
            </a:r>
            <a:r>
              <a:rPr lang="nl-BE" dirty="0" smtClean="0"/>
              <a:t>,</a:t>
            </a:r>
            <a:br>
              <a:rPr lang="nl-BE" dirty="0" smtClean="0"/>
            </a:br>
            <a:r>
              <a:rPr lang="nl-BE" dirty="0" smtClean="0"/>
              <a:t>Wens ik jou </a:t>
            </a:r>
          </a:p>
          <a:p>
            <a:pPr>
              <a:buNone/>
            </a:pPr>
            <a:r>
              <a:rPr lang="nl-BE" dirty="0" smtClean="0"/>
              <a:t>	de allermooiste,</a:t>
            </a:r>
            <a:br>
              <a:rPr lang="nl-BE" dirty="0" smtClean="0"/>
            </a:br>
            <a:r>
              <a:rPr lang="nl-BE" dirty="0" smtClean="0"/>
              <a:t>wat </a:t>
            </a:r>
            <a:r>
              <a:rPr lang="nl-BE" dirty="0" err="1" smtClean="0"/>
              <a:t>m'n</a:t>
            </a:r>
            <a:r>
              <a:rPr lang="nl-BE" dirty="0" smtClean="0"/>
              <a:t> mond </a:t>
            </a:r>
          </a:p>
          <a:p>
            <a:pPr>
              <a:buNone/>
            </a:pPr>
            <a:r>
              <a:rPr lang="nl-BE" dirty="0" smtClean="0"/>
              <a:t>	niet zeggen kan,</a:t>
            </a:r>
            <a:br>
              <a:rPr lang="nl-BE" dirty="0" smtClean="0"/>
            </a:br>
            <a:r>
              <a:rPr lang="nl-BE" dirty="0" smtClean="0"/>
              <a:t>zeggen tulpen uit Amsterdam.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14338" name="Picture 2" descr="http://www.kras.nl/wsmedia/afbeelding/003/144/022/tulpen-holland-nederland-keukenhof-lisse-molen-2012-29151274_tulpen_molen_s_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320040"/>
            <a:ext cx="8675818" cy="6537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Zie de </a:t>
            </a:r>
            <a:r>
              <a:rPr lang="nl-BE" dirty="0" err="1" smtClean="0"/>
              <a:t>boerinnekes</a:t>
            </a:r>
            <a:r>
              <a:rPr lang="nl-BE" dirty="0" smtClean="0"/>
              <a:t> hun rokjes zwaaien </a:t>
            </a:r>
            <a:br>
              <a:rPr lang="nl-BE" dirty="0" smtClean="0"/>
            </a:br>
            <a:r>
              <a:rPr lang="nl-BE" dirty="0" smtClean="0"/>
              <a:t>Het is kant en broderie </a:t>
            </a:r>
            <a:br>
              <a:rPr lang="nl-BE" dirty="0" smtClean="0"/>
            </a:br>
            <a:r>
              <a:rPr lang="nl-BE" dirty="0" smtClean="0"/>
              <a:t>Tot boven aan hun knie </a:t>
            </a:r>
            <a:br>
              <a:rPr lang="nl-BE" dirty="0" smtClean="0"/>
            </a:br>
            <a:r>
              <a:rPr lang="nl-BE" dirty="0" smtClean="0"/>
              <a:t>Zie de </a:t>
            </a:r>
            <a:r>
              <a:rPr lang="nl-BE" dirty="0" err="1" smtClean="0"/>
              <a:t>boerinnekes</a:t>
            </a: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	hun rokjes draaien </a:t>
            </a:r>
            <a:br>
              <a:rPr lang="nl-BE" dirty="0" smtClean="0"/>
            </a:br>
            <a:r>
              <a:rPr lang="nl-BE" dirty="0" smtClean="0"/>
              <a:t>Naar achter en naar voor </a:t>
            </a:r>
            <a:br>
              <a:rPr lang="nl-BE" dirty="0" smtClean="0"/>
            </a:br>
            <a:r>
              <a:rPr lang="nl-BE" dirty="0" smtClean="0"/>
              <a:t>Zo gaat het steeds maar door </a:t>
            </a:r>
            <a:br>
              <a:rPr lang="nl-BE" dirty="0" smtClean="0"/>
            </a:br>
            <a:endParaRPr lang="nl-BE" dirty="0" smtClean="0"/>
          </a:p>
          <a:p>
            <a:pPr>
              <a:buNone/>
            </a:pPr>
            <a:r>
              <a:rPr lang="nl-BE" dirty="0" smtClean="0"/>
              <a:t>	Laat ze maar zwaaien, laat ze maar gaan </a:t>
            </a:r>
            <a:br>
              <a:rPr lang="nl-BE" dirty="0" smtClean="0"/>
            </a:br>
            <a:r>
              <a:rPr lang="nl-BE" dirty="0" smtClean="0"/>
              <a:t>Wees gerust, het kan geen kwaad </a:t>
            </a:r>
            <a:br>
              <a:rPr lang="nl-BE" dirty="0" smtClean="0"/>
            </a:br>
            <a:r>
              <a:rPr lang="nl-BE" dirty="0" smtClean="0"/>
              <a:t>Laat ze maar draaien, laat ze maar gaan </a:t>
            </a:r>
            <a:br>
              <a:rPr lang="nl-BE" dirty="0" smtClean="0"/>
            </a:br>
            <a:r>
              <a:rPr lang="nl-BE" dirty="0" smtClean="0"/>
              <a:t>Als we dood zijn is het te laat 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12292" name="Picture 4" descr="http://3.bp.blogspot.com/-CM4dN8pcLUE/UA1sQJiF1LI/AAAAAAAASK8/E4MLzFEKDRw/s1600/zusj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08720"/>
            <a:ext cx="270369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320040"/>
            <a:ext cx="8387786" cy="6349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Mie </a:t>
            </a:r>
            <a:r>
              <a:rPr lang="nl-BE" dirty="0" err="1" smtClean="0"/>
              <a:t>katoeng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Mie katoen</a:t>
            </a:r>
          </a:p>
          <a:p>
            <a:pPr>
              <a:buNone/>
            </a:pPr>
            <a:r>
              <a:rPr lang="nl-BE" dirty="0" err="1" smtClean="0"/>
              <a:t>komd</a:t>
            </a:r>
            <a:r>
              <a:rPr lang="nl-BE" dirty="0" smtClean="0"/>
              <a:t> </a:t>
            </a:r>
            <a:r>
              <a:rPr lang="nl-BE" dirty="0" err="1" smtClean="0"/>
              <a:t>morge</a:t>
            </a:r>
            <a:r>
              <a:rPr lang="nl-BE" dirty="0" smtClean="0"/>
              <a:t> </a:t>
            </a:r>
            <a:r>
              <a:rPr lang="nl-BE" dirty="0" err="1" smtClean="0"/>
              <a:t>noeng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kom morgenmiddag</a:t>
            </a:r>
          </a:p>
          <a:p>
            <a:pPr>
              <a:buNone/>
            </a:pPr>
            <a:r>
              <a:rPr lang="nl-BE" dirty="0" smtClean="0"/>
              <a:t>we zullen e </a:t>
            </a:r>
            <a:r>
              <a:rPr lang="nl-BE" dirty="0" err="1" smtClean="0"/>
              <a:t>pintshe</a:t>
            </a:r>
            <a:r>
              <a:rPr lang="nl-BE" dirty="0" smtClean="0"/>
              <a:t> </a:t>
            </a:r>
            <a:r>
              <a:rPr lang="nl-BE" dirty="0" err="1" smtClean="0"/>
              <a:t>drinke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we zullen een pintje drinken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Mie </a:t>
            </a:r>
            <a:r>
              <a:rPr lang="nl-BE" dirty="0" err="1" smtClean="0"/>
              <a:t>katoeng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Mie katoen</a:t>
            </a:r>
          </a:p>
          <a:p>
            <a:pPr>
              <a:buNone/>
            </a:pPr>
            <a:r>
              <a:rPr lang="nl-BE" dirty="0" err="1" smtClean="0"/>
              <a:t>komd</a:t>
            </a:r>
            <a:r>
              <a:rPr lang="nl-BE" dirty="0" smtClean="0"/>
              <a:t> </a:t>
            </a:r>
            <a:r>
              <a:rPr lang="nl-BE" dirty="0" err="1" smtClean="0"/>
              <a:t>morge</a:t>
            </a:r>
            <a:r>
              <a:rPr lang="nl-BE" dirty="0" smtClean="0"/>
              <a:t> </a:t>
            </a:r>
            <a:r>
              <a:rPr lang="nl-BE" dirty="0" err="1" smtClean="0"/>
              <a:t>noeng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kom morgenmiddag</a:t>
            </a:r>
          </a:p>
          <a:p>
            <a:pPr>
              <a:buNone/>
            </a:pPr>
            <a:r>
              <a:rPr lang="nl-BE" dirty="0" smtClean="0"/>
              <a:t>we zullen een </a:t>
            </a:r>
            <a:r>
              <a:rPr lang="nl-BE" dirty="0" err="1" smtClean="0"/>
              <a:t>daenske</a:t>
            </a:r>
            <a:r>
              <a:rPr lang="nl-BE" dirty="0" smtClean="0"/>
              <a:t> </a:t>
            </a:r>
            <a:r>
              <a:rPr lang="nl-BE" dirty="0" err="1" smtClean="0"/>
              <a:t>doeng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we zullen een dansje doen</a:t>
            </a:r>
          </a:p>
        </p:txBody>
      </p:sp>
      <p:pic>
        <p:nvPicPr>
          <p:cNvPr id="2050" name="Picture 2" descr="https://encrypted-tbn1.gstatic.com/images?q=tbn:ANd9GcRGL5gB_S4WHcmGFRird5upfBT9f-fDw7rDzI0ksOP1lXxeDS2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901702" cy="2918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320040"/>
            <a:ext cx="6912768" cy="5989320"/>
          </a:xfrm>
        </p:spPr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sp>
        <p:nvSpPr>
          <p:cNvPr id="4" name="Rechthoek 3"/>
          <p:cNvSpPr/>
          <p:nvPr/>
        </p:nvSpPr>
        <p:spPr>
          <a:xfrm>
            <a:off x="467544" y="476672"/>
            <a:ext cx="76328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/>
              <a:t>En dat we toffe jongens zijn </a:t>
            </a:r>
          </a:p>
          <a:p>
            <a:r>
              <a:rPr lang="nl-BE" sz="2800" dirty="0" smtClean="0"/>
              <a:t>dat willen we weten</a:t>
            </a:r>
            <a:br>
              <a:rPr lang="nl-BE" sz="2800" dirty="0" smtClean="0"/>
            </a:br>
            <a:r>
              <a:rPr lang="nl-BE" sz="2800" dirty="0" smtClean="0"/>
              <a:t>Daarom komen wij, </a:t>
            </a:r>
          </a:p>
          <a:p>
            <a:r>
              <a:rPr lang="nl-BE" sz="2800" dirty="0" smtClean="0"/>
              <a:t>daarom komen wij</a:t>
            </a:r>
          </a:p>
          <a:p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En dat we toffe jongens zijn </a:t>
            </a:r>
          </a:p>
          <a:p>
            <a:r>
              <a:rPr lang="nl-BE" sz="2800" dirty="0" smtClean="0"/>
              <a:t>dat willen we weten</a:t>
            </a:r>
            <a:br>
              <a:rPr lang="nl-BE" sz="2800" dirty="0" smtClean="0"/>
            </a:br>
            <a:r>
              <a:rPr lang="nl-BE" sz="2800" dirty="0" smtClean="0"/>
              <a:t>Daarom komen wij overal</a:t>
            </a:r>
          </a:p>
          <a:p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Overal, overal, waar de meisjes zijn, </a:t>
            </a:r>
          </a:p>
          <a:p>
            <a:r>
              <a:rPr lang="nl-BE" sz="2800" dirty="0" smtClean="0"/>
              <a:t>waar de meisjes zijn</a:t>
            </a:r>
            <a:br>
              <a:rPr lang="nl-BE" sz="2800" dirty="0" smtClean="0"/>
            </a:br>
            <a:r>
              <a:rPr lang="nl-BE" sz="2800" dirty="0" smtClean="0"/>
              <a:t>Overal, overal, waar de meisjes </a:t>
            </a:r>
          </a:p>
          <a:p>
            <a:r>
              <a:rPr lang="nl-BE" sz="2800" dirty="0" smtClean="0"/>
              <a:t>zijn daar is het bal</a:t>
            </a:r>
            <a:br>
              <a:rPr lang="nl-BE" sz="2800" dirty="0" smtClean="0"/>
            </a:br>
            <a:r>
              <a:rPr lang="nl-BE" sz="2800" dirty="0" smtClean="0"/>
              <a:t/>
            </a:r>
            <a:br>
              <a:rPr lang="nl-BE" sz="2800" dirty="0" smtClean="0"/>
            </a:br>
            <a:endParaRPr lang="nl-BE" sz="2800" dirty="0"/>
          </a:p>
        </p:txBody>
      </p:sp>
      <p:sp>
        <p:nvSpPr>
          <p:cNvPr id="8194" name="AutoShape 2" descr="data:image/png;base64,iVBORw0KGgoAAAANSUhEUgAAAMAAAAB4CAMAAACTmw0tAAACc1BMVEX/////AAAAzP//zMwAAACZzDPMmTP/mQD/mf+Z////0tL/0NAAz/8A0v8A0f//1dX/zABmmZkA1f//nf/UnzXm4uCd0y+ZzMwAYH7/ngCd0TTcAAD/0wAA2P//2tpqn5//nZ2FdXWOvCQAlr//of/CkSp+g4P1xMTmAABKNzdEPU6T9fVQPTWUYGCuAABBcnzdhN04ShNtAAA9KCgcAADLd367AADt8fHjtLQwMys9AACCaGi2uLwAPDzCm5sjAAAuU1NILkgAsuB9AABnVFukgwCysLAAhaaXeXk1PT2uaK5JAACHlJTX//+4trwAcpQAHzXQpgDhAADOpaWMZQUqAACfnJwzAAA3PEfougAsEACE3Nw7Ly+gYKBgAACgAAAAPk5NgYE/IwB9S31LUFDS0dFgLWDTadMALzsmMw1ceh//7OwAHwCZcyZ5oSgoKCjmiopvublGXReubGwACiZXRAB3RwBkaWnFdsVEMxEAO1NljAV7XB9QPDJzRXM6Kw6OdgAfEwC5bwAAGRmYSpi1WrW6//+3kgDjiABDZAB4PHhUf5B6a2OUPj4ADQB0jEwABCttJG10IiKGwcGRhYAAKSVdPQBrd3cAGB4fGSYlDSV1bX8vUACygoJrWTsAEBAvIj5cK1BOJiZjZJAKLwD/gICaaQCPSkoARmFWeAFUMwAuJBKMgG58WQCEeWiTjZtiWh5VXk1LZzqRfV3/2qliJyfptGaLbDNjb1FvjzP/XyBKXl49SFeNWSBwNgBQIwDLegArBTb/w0dxP0uVRQCdXgCijE97VCryrvI9jo5BTUFEACf7MTG+xK7/VlZRVBaheqEjVwpwAAAdqUlEQVR4nNVci39TZZpO0hcoSdNj0pyStiSRpkkarpV2eo4kTUMacmkLLQSClNIL5GhhLREF0kLlrlxExxkKQbRW3VnEanVcd0bdOjis487O7Mzu/En7ft85Jzm5tSk6P2efn4amSU/e53vv7/edqFQ/AjiI/xiX+QnhnQt5f2oZfhC8V3fvcLI/tRQ/AN6raw9AMhGNPkOR+qnlWS6882ufOHCKYPdagvOf/NQSLRNwYe0TT1DRn6BYu/sT7qeWaVmgBJRYO///yyH+3xNQ7dqB1rNWNKLd5Ie93n9kBt54KJSbudj/3HH1wA6KCzC/4+raC3BB+GmEWxpCykeQSikl/OwqfBGL+XyxGHn0XT2w+4DzJ5NwcbAwoyNwzUDWSjAPrNdFgNFGBoNanZafX7v2RyKQSj6dTP54eYWbdgddfAUF4wP510Lo6rsM6mTQ51VxQW2FLnZh7dVUCRviBIFVsUsbmCC8e/jw4bkp0/jkncMDXuHHcCpummd4TyyiFRnMyPUPXLjA87jirUjA6cFXGc8FACiqAy71sC0Z+uIPS9RO3vjpeYeJYCV93HsnEX/M3CIkUqmEuGBskKlw8VZgJB0kcwn0upEAEAJaDyRjPPTmypSgBL6tm4O5VXXPLC4/XETRMyA8puDxCLCeCpfL5aEM3DoUW1fhEuWv0Eal9xy+6tMhgcRGJjLr1rnwdZ1bq3NVRLOX4VTeS6tm46rEXN33sArxjYorKZAA844cwEUH0jj/mATIejMejyAkt/BarSS8TqvVWqmAaNMAPp0uBjxTYXW7rT6iISbmSbo8Gbt19jwcuFRX9/v4u3Wr6upWrar7GB4+HCph1kKK4JvBYAZTRBumtsciwMV5su7aCndwIByPRETz0fkiCGoT05HITNCn0zIefCPjHmRihIAWX3bxGS9wXqu7dg3lPn1tFUXdpUt1v790NxRHFNAI0cc4zzA8z5CFioyvfHwCqtAMXXW0CPegKkVNvEJnbZ212WyAkSaFn8H4ZpiglRIY5K0R6iOMlq/g0/JFeiXBpX+QQV3dafTz7zsBnilqShxqXjvjI5/GAHUH0/nHjMy9Ma2O+qxbFfLp0Adw/WdvrSEwzCbd1kgMf4V2LxLA6Eo14EalST7AcaHOi3WrSqDu+4s3Cz4znkx6GOJ75NrMRYnA4+aDXh+1IjTwGWssxut0M/41GezjrWStPLyPrBYz6AJKQOdzx8ROmRP++PBSXUn5iTKu5S9tKIQacEE6Qa8lE4AispWHONoj1aU1BmhDDNiyBLYMoNHoKqxJSsDqjogEGEiFqC1j3F+1mPjUsAoIeDF4eHoxmpKcI5qQyRR6bALoqW5i+/wg+Hi+wnrblrwlyb+w5lbahQrS+SDp0mlnAGQCklDct4sLT1RQQMCb5Fgg8qZcDIPLNm8yOc63/ZAmycmLKSCI/2qDQZ9hTevgIBAGkIjGaOTXRvBfD0BnD/UBOQfsy1n9a8UIXPsm/+O8gLFZSERVTpAxGLG6l8Vg56s7d+YTqPC4SRLT6jxbbloZa+Q2EkgLqrgYmpgI/aQu9TYlgU8vKSLPpY8LOdRdOv1Hb65o3rjH43H3xkNet0eEO2jVxnRJVflA6QsI6FxAw5qOBw9x0wqwGdKjfql8kBjsb1DvVxJQpb9dVSeK//3pud9fOn063yHQQ77/QsHA65yJYWh2tTrjKZ/VasWf+SSv08aUmX1J5GkLCei0VnQBqogK3qXTMbwOFtYkL69JcyCmNyQGsE2t7sRn1uxqpTofYtRfdfhb4CNtcJikgEIveFfxWT5GLNjbIBgZdA/iZ2IF7IowzDIIvKrauXonx7JylnTGeGLf+yQC+MiDz4omdFk1CCwnEdP62tVqdReSdblzVoMMiyBGs2ryd7+DAiWsqtuXXbF4jCdwkWrF5Rq0Uu/TBmM+V9l5gNjPqyp204cf/ibkpfbpnSXmvbldIkAuyWhjHYaFUUGFb/B6XGKBIRHg16lCeRV/KOLSknzCMJ5C+TGbKarTuNMZDQalqtZNlKuLVaAdFSTifypFYDX9z/nCk08++TOABfKHUUJALRPQMSS6td5eE10QC7qEGKX4D9Xqhk0u7Yw3FFF+HOt0tvpmrFKpXSwU1Y3lSODkeXyvDssSSkDr2WjloaBoKkkATWinSnjpSYIXEB1RAZsVJOCRVt+XHBx0twrCZe+gaJfONiupN7Setm1oWi6nKsrMZFXAeohJuHQ8jWGea0QDuVqoG8p1OkLAyrgGk+C2kk90YQpazgQcbYiFl14QQWhs4txoHnvWaWX7wfYX28dkRkhnMkhaTS2DLU8SyQ3yvuyKEQJiHiEPEbiGXpstjq4h/lgQNLQxKf6L1aMrrVoOMIDGYf7ChQtH8RLfPfnkS17VAP+6ulkmQKzlcp5GExiL0O2wmPNY0VmDnkj2DaxT6uIIBevgAMo/JxOouwQnCybbSIDxUAIuMccsv5Se/ezUhb27D+xG/Md3H3ixEOW3DnkyBLTr8j+T83o9npseT8QnviOSk/qjYk3uIzk75jt9FDIEVtV9W9jh9wYjWn6ws2ErEF9AZ+hclvCvYvCePIC4OklnzgDYgod8Ll5sJnU6RT+sBED3I5eLkSKVZ7aAgJaU3BVafqtaPZklsD//OtzgRXReJooRLabDlKP1tS1rTIbyO4EMOMm8/MCBeaHnL+TvnWIa1rrQIa1FVJp6BN1NN/jIm5K5aK2zWR1EmUwthS55e7j5fJ3sAA+liQlJO2wrnEGELZbAJmxZscxKVmAAiCx7/8fZe1Ecdu64cOEUdL5AficA2jYT8bkB3L7C2jwNh7prKptu3Kt5ZBV1wCgGK6QV0uo27ZfCbXQeWwTMyHWHiZ0PhAgS0IcIW/R6fbVGo3mNZ6xWvm2AusK6ZcovJNMHUPpT86cOrN0dim4W5yOCB/vrveME99vyg1rq2ZYJlP/IkZaalnd9VtI/aGeizowOwGpd52nuEotCxvPw9MOHD7+vQ/sXUnYZRlF2vdFotJhHPti0aVNYfmmZzZgXYHLyY+IFa2FatdAsDXjA4SDDplPnz58HRzJHralHNYdaKmsOIYnKmhYYTAaJ72F7kFmTtmRDs1oioPVg6e1yxToPk9cTZNGldUdUPxhDgFkTCAQ01VUU1ZrCtnMxhE7SvaIDogc37yG9RXzfgMnhaNvi929YjegABQEu9aipGw2o8khLJUX3ORCjRysr68DrW5dIxMQwFvEl3dhrYayPYTDYGBBxlxjLCMKCKjDqNUoY+5fT0bNO9k06K7969eqO/31xz/+QEv2+yTQ/t8WwWsIGSGVdNPRsZeWhlprK9wmJmibUQ5NYoTJuT1SKt6EZTBNiKuPdQcyzJB7FIBkKJVFuMzF/RB/RhqYQVYHp5RBIOq/uFgHP/PUP6t+k0+MOx7ffHjyxYXWGwEG/nAl6P/8bms25piPnJlABNd3nkEpNCOhAIWmNrROJcutcom9rMYtDMEW1oY3FPOAVhJsBfbWIIsKLBAaWMd1lAc5PohOQTTsYa9963uGY/NiwISs9xSi9Igw+Tc3m/Ro0H1z/yomJ7edqap7FFafyYjEWlDwwIWW4wWQSGtSiP2Dd76F+UGzZcxjYC4u50gTicRA3jK4CfDxucgDkCS8TcML7TU0odRM0HekW/fdcZQ0q4BEGAiIg4w66GNc6gSYisbqJWd1Ay24gdRpWHa340ssFBKoklVTJXmAun4AzkQJxw2jHxzD55dSvYYtM4MSGEwoC7N+632sigWei+9AhoogW6D5HicgEKiqCPq2Oj0Ti8XgIwBOJoOW4Iq8jgfZhH3aLkUiEaGBjLoFqvTEQFmGX3LnK3ruk4DJwmV76mYQXNnU1tPszCpjdsEX+8U9//vxod1NLEwredGR7CzEfVIMYjZoeYWQSk5YLmx2dlolhw8zHXKIfa/lfdiGFzQvBIKSEZCp1s9NYjYHHaKTrbbSEzzwYIfnrJty1j4yIDIwny5U/AcNdtIimeKl9SGk4fvmHE0Btv+UIGkz3xHvk5xoqPPnhEJB6VuyUdYMk4ECkwqXL9nMVPGGg7qKmxYJdo7cDRJMQ0FdVWQBCxA9bWpwYYs3ZSFo+gfaul7IEhlNZ8Q8ejMo/wQQVtgWV0A0T29+rURI4QswiKtZEzGAs5nZLY+0MA9frzYQBrak4dx/YB5wplZC6SdIuGRojgYmJt7wJe1+gatkEetTDsEnGd0oHPmE7kSFAha2pPHQI7R4/izw7JOUxkYBXjEN0FF+hrciF1reZEGin6ZCNh+JSvUkG7uR3HDifv/KKkBgLZAmUO1tM9DRAe4OMYTioDD0ZXTxbSY3+fTjUgnbf1CKZk0jgBpWLhhlxM6SiAK5NVAXtJaRKgPDn566sF/qNchiqCrxcNoF2oBdPEjttz4Sd1Rs2jEKGwJWampbKIwBvTUhSV9ZMyAQqb9DkxXqKCE6Fpy3RHvIZzSVKhH47IfAWO5INT8ZEuQSG20mc3hO0EjUrCIA/mjGn/25qmfgKth851ERlr8EENnFOdoFuECfT0y5dofQ6JkKnEyIBdXtxBv12b/zKkco2QZmNy6uqhdvqIUJgK6/NJWA7cUJB5spnf3W+31JTI639ue3dh5pkC5qQqlCvu1B+xhehVYZMoHl/0Zltvz2kgpYjMGZRECivHnKCGvb1dDXMUEdrTmcWPYmhU34yyrK9/9Ui+WzTxKGWFomLRGBCXNdUqzXXdRnX4Iw4opAJqJu/KybEGSTwqOnIlSthY1YH4bI6y97mKKPT8rM+bQx9YM+fZPkNlzestoFUEXVwIWiRJYaM7WcIVILYy6RaK7LBX1fh6ez0VEjpwNMsElD3dBZaUXSEEJi48tz2CXvGC6qXroc4kYBVi5aqYwBNqVkmgOYzehB14CdmdPCyBy2hSVz/ewUEMCrBkV/sogzcmH0pmJhv3Ta1epuPoc/EMEqwTb2tgEH8jN2rgiOEgNme0cGS9RC3mhBQg4fOOq1gsP2lS0Fgw8ETo+gHo6Ojl20zDE8J1LTc2JVPoBLtaaKpRfSD0HRknYjhzZtx0Zs/FJ99KCtA3aZu7kn39uaWOv32oCr+6Lkr2yeezVpRVWCJtmYnJbCf5+mUzXNrjaEHbvtFdKAFnbAdpOn44MHVHzBa140aUr7FVfcqC0EcWfw0rqNZzCiSvNKzjPxq9IUuzDt7gn5FTuivfsBy8D5sRzOCsEVKBtWBjYnEIlN2SiBCpg8kXLSuWbMw6M6gLZMDSEr4wMWngtgBTMRV3LM1RQh0Q6BfnLj51eWiPXug46TGLHDYqzURAvf22QNiXW28GzafLL3VRDZlvO2bfT4yQUMCt9Jkk02Cz5MNoqujQCYO6b+RkevzTYXyNx3CYjIQMMeXRUDd3iWfVbvZ1wdkuFA58dy97okrVy7bxZKiyjxS1VnSE/IJGHyKVIoJSGKATgDiBwlE6X8uVEBTN8oftlvsYWQgDJfPQD3cIUrHEgJcqrvl2efuES28dcNO2k1jYExjgZL5QCTQ46GzckogN5NGOvwdttWjkGKVa1BIoIasf7gKS+RAYKOggmUxuCyWIWYN1v/ORzVIoBJoOCUjI/OIpso4Zi+VD0QCQ0me5BpCIKLTKSkwM253MpjICwXpljwGNd23R7ATqa4K2/UB8Kq4X+YJ2VxUdAlSj2C2mDlS09147h5qQSJgvKupqgqY7aHiRrRatZojGoh4PFitEAJDMzOxbCFPT44kCueU0JIjflP3EbPR3Ges7jNj/Ovr5VTs60oJ24fbFyPQDiIBveVjDMLOG69ATYZAdfiuxQIWvd0cChVx5dUkkSGBabK5yfhgjaG958R+j4sRM5HV4+GtkB2nZAko8wDWRcR/NYEqI/RhErWQ5MP+UilgQ2np6RskAvqN+C/3ixsSgREahexmc7gazchu3liMAMG/bGuIDiIuQ8ft9h6sHlplALR+II9TShEg8R8xi2V8ld2Mj3qaPbkhUbit+/dtXtSACNISAVL/s3BPIgAkDFUFIEwDarXG3FpsYPoqJjJQXKsnd56y4eBBGxTYEPc8KeYo7sEY8V8LzZ3oxHa9SAA7rB7EtiWFJ9iHTsY+QGHJQFSYhYlnX3lFJqC3BKQeTW/U9PfnejP3Knl05hA4eSLbkG2w+eGj48cKR+vezJEGGLFDn5z6qwJhsFtEAvFF7T4XZJjM3RQDAAnV5LrvEwJ6oz0c7uvLlNh6S38RAuzlrSK6EHD8+pktMkaPHz9eX994/LMCFaQA0gLdih3R2DWZ+WCVMQDmk5TAvvLlV6tfx4UN2S0PIOFMp53kxIfd/s92jeaBGVv+gAXs8iA7XHTngxNB9oa/bqxf0ZhFfX39ihUratcTmsmo4kRtHD9DSFECmR5WKl40ogb2L4fAZi/Rqmbbyjv3pXOLTxs11foRDZm3o2LNUoVdnV+d7nxV+czZWEvkpUIrUfseBquTFrRBsh2UFgSBvQnmsTgLfRajXpNDAJ89eDwCwoD9tOnUODn4unJqkjiA8a5FskyJgDGcPxHgcgio3qjFJW88diyPQf11p8rbT+xcr9cbA3RjCFMuPtqJm9lzCGjMN7llmxAhgFo1rRyHcdP4lAMf+i2aamlEJBMwhl9boj2AF1988aljaPd5Kmj8TLUxkJl2kAks+pvdKA5i9eaAQgdVASlohTYvLXcGzR8iaedeXH0HnJpCLaw0fYmJPWA2Kgjo+0oVdamnJbyBNl3EhOobnaqN4qUyglqgT3pWnUPAkjl6tnU5Kugik29yWpfqgPzrMCMB0XtlDYwVFz/+q8ZaBVYUohZC0jQ5QDYkRHEtmGEoKbNdsUmRHSRwfkkFze0NPUM9S+QDJODdazI5Js9PSUeoTff7MCKEpcXSYx47XLwt6D1eTOZcAuvFcXhV4G4A06JdjjdoRfqqwJhCAVWKibJXTATDQ0Nl1KZdLPeJwzQ1NbUycwTcsS1QVW3vs5BcQOv0EvbzxtLyX2fleX6ffcxolE0GGYxgoDNnxyBV9sCbmQtzdArRBQ3lJGMkcGd8EhzKE+wOvwUD0cjICFiM4dLjiTfyLT4f9dczGxLVdgBLmKiV7obqab+kMKDcMUhvA9Zxe8qQno580f0cK3Ngmnsgrk1AUxA+sxCuUwL1K+oLg4+In7/NyQQ0xj6w31x38+Zrmb3qwJhiDpU3iPIPlRuJ2nvfvTNuypV/fPz+yQDaj92evrnImHo9taD6442FwUe0n3fEqCIS0Jvj9FosGYqH2kgmVhDQm3Nbv/J7462nVppy5TedgnQo3h/u6wwtfvBJJLCi8amirlBf+450MuNliYDSFFmBdYLChS37cuJEqOxyrgfylt9kuvMW2TGPw5L3p0kE6p86ms+AJOWv35L/PlGEAGI6oHCBvD0tZ1mlNMHzUznymxxf3i17h1IisKL2RbQipfQrjp89+/Yu+W3rpJI8jwD3WiAjvtGce7xheok+LIt9svk4xunD/fQyTtvIBFY0wlNk0SlqsR66vn6XwvimixMIZZNYVeBkzmvprnLlV2+T199xCqkcTi/r1LqCQOirp2QcBXgrx56LE+AGJAJV1diN5TobLC14HgFMxDA5ObD0QZscGRQEhES2z0rmpe2iBDihTyxz9faw3p4fgZoJlkHANAUO/OSl5e+9rTxkKxOo/9rLkQ7rxWPXrx8DqaL0yjGACxYjMNhnlPJXAOvrHLtlxYl0opgd/XsJAuNE/KUP2bAdNlCMe7fLTrxePLtPmrDaryVpZCKqkFmO9EoCL0utanXf2AjkdttpXjqSWY4OZBMah8L5QTECtwzZk9pxOf1SAkcbG2lIffEsDT9px/xd0ZRC4epCAnF7pkUIQ27jL0Sk3Un+N/uWLOU2g1yAFr+ZsZDAmlH5WGzoDTl2EgKNsjbeELv4Z0z/9gW9H5DNFGyWbKwPKXJYtdGiNF6W7urRAbHW6utoX0wNe5q7sgTKOW6MBFS3pJ0F9p1M9qpdv+usqIzGxtpGp0zgtyZyypzLrLVi+783kHtY6Ux2TzTuyY4ndT5vqLO0/A1o9/1ZAmUwIBrgJBWks7mrdr1XJFD/9dHrPxcNRTiNPd6XaJbOzLZblgBrNubIX6U5k9GBdPBGJDDjVcW3lkhqDV0geFXfKAjAkkkAnfiW6oSB+PHbjfWFBFAFz6+X3ivM46W/fMadbSVLE8D3nJRScUq53a2dCZHjZ/sLfKFhW0/PNIdLFR9fqSAA0SW2VrkFw601awy2JOdUyK8ksKK28W1JyDsmWlj1a+SzbQoCfQFNHozSznpUcVBFl7mNQfAvtO0hm2V79jQPy/mGRB2nI4cAYvG7l7x+wxrBYIs+r5QfCbA/zxhU43Xxqzq4T+m1TfML9jB2j7k+wB7us+Qf2XuNzMCFdYptHkZ5Y4SzF5GSxQxGIhuRAPupTGCc/vr81NRJ72KG5PXbDDaDYfSosoGp/0hAi8o+bUx/pmTguN9pNgfIAVtFxcl2mu25B8eqNP1s5hYuSf6CXpATkjTXk9NcrmmONPOSAs6T3487TKbxvfedTme6hCJCSIBg4aySwBv4SqJWwUAciDqlEIcU4O7Y2FjOdJjjQvbqPAYjKu9M1n60EaGYFERQeqBI62EzBLCUoOJLn+dw3Cn15QDTo5SAbeHNrBHVP09eWf+VgtLZz+jaJcRLYpmIS3M/X7WhPB3ozUImB1RoY5HiDsklxVtl8ggkBlYq+wKTo8Rt7E5JBTYbneUqCKh2KbTSeFTMrp/Sm/X3zs9h022ayzeIfAYWiGVuW/H1lgoobFQ+U82qpiUXMN3hnG3Kvt50Pll8a4xtkxkswFMv1tJeWCLAfaX0A9GKOOHdubnDIUFIIZECAlhlKBlU9/GS/EwsuIgnOmUCHHdHdgG8tvCpYrBimpwdTRX1A07wGwwiB8Pdo28cJ0Hoeek1hR9gqy+WFHT2jqn34scXi8gUsismi/p+KYTqkounpIREIJmU28m99P2JyQwD02EUssQxA6ENRhE2gtGT6DwfZYoxUDI4u6v43+dgOhAY0YhHoY1m8WiQy73kXYRt4v1icF5WwF6xEuXmZAZzZJFtJW4IFchcBPz+BXyLn/ycqUF6ldG18ZMyqishHBh6Wzp2+5qLxs7ppf9sn0RgPJ/AJ/PiL+6MLCzYbP7F9CgIcRg12Dpy7JoFBYNi20uFOKwZbm5oB/DFYvR+Zk85XyvinaHfCJKZp8gEVFyqk2xyTI4ZZr2XLy9eGnGwxZBPAMtkxXiivnZ9ib9V4oy9nZT1fIVuXWfr5aVPnbOzsxg+fTqdbz5r8XuzzcyAaerimM12eZHv0pAu1GFDM8u7w837K4UbNJZ1Y36/HTuvzT4rtA2p1VtLny2RATZbRxub4pnYW45iBNApMch3LH1DN+f0+21b8kLVruNHv86UddfLsCD0m/BIl3pzanozrZq7liTQuwVjh3/WE5lx3zGZCgnEnYWmXYKBwBb0obvONh6XPeCpz8u6m4g1awLD6oYG9dBQczkEVHFkYLuF/xtG5yQvcExn15GL+m8ZRh/36xDFbEw3WPsxUZTTp+IqRAHa2mDq13vKIqCKj5JKgEZxeUtJ8Tlsh2GNwf+4X4a46yzZqzx+/Pi/nlkgVWtZjXbSe+fUqVNT4081t7d/WM6XEcRHbVI5MDoyTipQJYGQ/9YtQ/pxv7TL+86xj44dgy0Lo7byCXwxT77V6NRQ+7C3xNGefMQ7/JIObFu2fD4/P6f4HDDcso0u5y6mHHgBBPDTLA2YSZY2oVAi9QypKE1zAgyV/3UibPp2B8Ht25hxxxRfSRVKjJa7cKUgkGrP5gcOkkt9tUP04kU5FxUWeotC2gRs7o3nRByBBCDiG4//laas0EHMEwmoSn3xVwbOw6bfymGw+NfulETvZkx+JPo6R22KqjM1Kh40eXz5p9N+0bl6lx5zC1+YTL+lX+pluvPF8uRft7lZ3fXSQnOHc9bgV3aPIRHLFVuGEw3wFnerTBvkPu0c6BwgaGOXJ/8omdbdJue2VWwifxb++OCcRHwVEhj9ATZYBtLkUPUHGIsu/5hXFUIdKD/BqN/5d5U/BMPtr5eaOjw+vBibaWTrWN4uz/LBhrzev8uXS7IS/oG/v/X/AF2c6gSKqGCX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685800"/>
            <a:ext cx="22860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196" name="AutoShape 4" descr="data:image/png;base64,iVBORw0KGgoAAAANSUhEUgAAAMAAAAB4CAMAAACTmw0tAAACc1BMVEX/////AAAAzP//zMwAAACZzDPMmTP/mQD/mf+Z////0tL/0NAAz/8A0v8A0f//1dX/zABmmZkA1f//nf/UnzXm4uCd0y+ZzMwAYH7/ngCd0TTcAAD/0wAA2P//2tpqn5//nZ2FdXWOvCQAlr//of/CkSp+g4P1xMTmAABKNzdEPU6T9fVQPTWUYGCuAABBcnzdhN04ShNtAAA9KCgcAADLd367AADt8fHjtLQwMys9AACCaGi2uLwAPDzCm5sjAAAuU1NILkgAsuB9AABnVFukgwCysLAAhaaXeXk1PT2uaK5JAACHlJTX//+4trwAcpQAHzXQpgDhAADOpaWMZQUqAACfnJwzAAA3PEfougAsEACE3Nw7Ly+gYKBgAACgAAAAPk5NgYE/IwB9S31LUFDS0dFgLWDTadMALzsmMw1ceh//7OwAHwCZcyZ5oSgoKCjmiopvublGXReubGwACiZXRAB3RwBkaWnFdsVEMxEAO1NljAV7XB9QPDJzRXM6Kw6OdgAfEwC5bwAAGRmYSpi1WrW6//+3kgDjiABDZAB4PHhUf5B6a2OUPj4ADQB0jEwABCttJG10IiKGwcGRhYAAKSVdPQBrd3cAGB4fGSYlDSV1bX8vUACygoJrWTsAEBAvIj5cK1BOJiZjZJAKLwD/gICaaQCPSkoARmFWeAFUMwAuJBKMgG58WQCEeWiTjZtiWh5VXk1LZzqRfV3/2qliJyfptGaLbDNjb1FvjzP/XyBKXl49SFeNWSBwNgBQIwDLegArBTb/w0dxP0uVRQCdXgCijE97VCryrvI9jo5BTUFEACf7MTG+xK7/VlZRVBaheqEjVwpwAAAdqUlEQVR4nNVci39TZZpO0hcoSdNj0pyStiSRpkkarpV2eo4kTUMacmkLLQSClNIL5GhhLREF0kLlrlxExxkKQbRW3VnEanVcd0bdOjis487O7Mzu/En7ft85Jzm5tSk6P2efn4amSU/e53vv7/edqFQ/AjiI/xiX+QnhnQt5f2oZfhC8V3fvcLI/tRQ/AN6raw9AMhGNPkOR+qnlWS6882ufOHCKYPdagvOf/NQSLRNwYe0TT1DRn6BYu/sT7qeWaVmgBJRYO///yyH+3xNQ7dqB1rNWNKLd5Ie93n9kBt54KJSbudj/3HH1wA6KCzC/4+raC3BB+GmEWxpCykeQSikl/OwqfBGL+XyxGHn0XT2w+4DzJ5NwcbAwoyNwzUDWSjAPrNdFgNFGBoNanZafX7v2RyKQSj6dTP54eYWbdgddfAUF4wP510Lo6rsM6mTQ51VxQW2FLnZh7dVUCRviBIFVsUsbmCC8e/jw4bkp0/jkncMDXuHHcCpummd4TyyiFRnMyPUPXLjA87jirUjA6cFXGc8FACiqAy71sC0Z+uIPS9RO3vjpeYeJYCV93HsnEX/M3CIkUqmEuGBskKlw8VZgJB0kcwn0upEAEAJaDyRjPPTmypSgBL6tm4O5VXXPLC4/XETRMyA8puDxCLCeCpfL5aEM3DoUW1fhEuWv0Eal9xy+6tMhgcRGJjLr1rnwdZ1bq3NVRLOX4VTeS6tm46rEXN33sArxjYorKZAA844cwEUH0jj/mATIejMejyAkt/BarSS8TqvVWqmAaNMAPp0uBjxTYXW7rT6iISbmSbo8Gbt19jwcuFRX9/v4u3Wr6upWrar7GB4+HCph1kKK4JvBYAZTRBumtsciwMV5su7aCndwIByPRETz0fkiCGoT05HITNCn0zIefCPjHmRihIAWX3bxGS9wXqu7dg3lPn1tFUXdpUt1v790NxRHFNAI0cc4zzA8z5CFioyvfHwCqtAMXXW0CPegKkVNvEJnbZ212WyAkSaFn8H4ZpiglRIY5K0R6iOMlq/g0/JFeiXBpX+QQV3dafTz7zsBnilqShxqXjvjI5/GAHUH0/nHjMy9Ma2O+qxbFfLp0Adw/WdvrSEwzCbd1kgMf4V2LxLA6Eo14EalST7AcaHOi3WrSqDu+4s3Cz4znkx6GOJ75NrMRYnA4+aDXh+1IjTwGWssxut0M/41GezjrWStPLyPrBYz6AJKQOdzx8ROmRP++PBSXUn5iTKu5S9tKIQacEE6Qa8lE4AispWHONoj1aU1BmhDDNiyBLYMoNHoKqxJSsDqjogEGEiFqC1j3F+1mPjUsAoIeDF4eHoxmpKcI5qQyRR6bALoqW5i+/wg+Hi+wnrblrwlyb+w5lbahQrS+SDp0mlnAGQCklDct4sLT1RQQMCb5Fgg8qZcDIPLNm8yOc63/ZAmycmLKSCI/2qDQZ9hTevgIBAGkIjGaOTXRvBfD0BnD/UBOQfsy1n9a8UIXPsm/+O8gLFZSERVTpAxGLG6l8Vg56s7d+YTqPC4SRLT6jxbbloZa+Q2EkgLqrgYmpgI/aQu9TYlgU8vKSLPpY8LOdRdOv1Hb65o3rjH43H3xkNet0eEO2jVxnRJVflA6QsI6FxAw5qOBw9x0wqwGdKjfql8kBjsb1DvVxJQpb9dVSeK//3pud9fOn063yHQQ77/QsHA65yJYWh2tTrjKZ/VasWf+SSv08aUmX1J5GkLCei0VnQBqogK3qXTMbwOFtYkL69JcyCmNyQGsE2t7sRn1uxqpTofYtRfdfhb4CNtcJikgEIveFfxWT5GLNjbIBgZdA/iZ2IF7IowzDIIvKrauXonx7JylnTGeGLf+yQC+MiDz4omdFk1CCwnEdP62tVqdReSdblzVoMMiyBGs2ryd7+DAiWsqtuXXbF4jCdwkWrF5Rq0Uu/TBmM+V9l5gNjPqyp204cf/ibkpfbpnSXmvbldIkAuyWhjHYaFUUGFb/B6XGKBIRHg16lCeRV/KOLSknzCMJ5C+TGbKarTuNMZDQalqtZNlKuLVaAdFSTifypFYDX9z/nCk08++TOABfKHUUJALRPQMSS6td5eE10QC7qEGKX4D9Xqhk0u7Yw3FFF+HOt0tvpmrFKpXSwU1Y3lSODkeXyvDssSSkDr2WjloaBoKkkATWinSnjpSYIXEB1RAZsVJOCRVt+XHBx0twrCZe+gaJfONiupN7Setm1oWi6nKsrMZFXAeohJuHQ8jWGea0QDuVqoG8p1OkLAyrgGk+C2kk90YQpazgQcbYiFl14QQWhs4txoHnvWaWX7wfYX28dkRkhnMkhaTS2DLU8SyQ3yvuyKEQJiHiEPEbiGXpstjq4h/lgQNLQxKf6L1aMrrVoOMIDGYf7ChQtH8RLfPfnkS17VAP+6ulkmQKzlcp5GExiL0O2wmPNY0VmDnkj2DaxT6uIIBevgAMo/JxOouwQnCybbSIDxUAIuMccsv5Se/ezUhb27D+xG/Md3H3ixEOW3DnkyBLTr8j+T83o9npseT8QnviOSk/qjYk3uIzk75jt9FDIEVtV9W9jh9wYjWn6ws2ErEF9AZ+hclvCvYvCePIC4OklnzgDYgod8Ll5sJnU6RT+sBED3I5eLkSKVZ7aAgJaU3BVafqtaPZklsD//OtzgRXReJooRLabDlKP1tS1rTIbyO4EMOMm8/MCBeaHnL+TvnWIa1rrQIa1FVJp6BN1NN/jIm5K5aK2zWR1EmUwthS55e7j5fJ3sAA+liQlJO2wrnEGELZbAJmxZscxKVmAAiCx7/8fZe1Ecdu64cOEUdL5AficA2jYT8bkB3L7C2jwNh7prKptu3Kt5ZBV1wCgGK6QV0uo27ZfCbXQeWwTMyHWHiZ0PhAgS0IcIW/R6fbVGo3mNZ6xWvm2AusK6ZcovJNMHUPpT86cOrN0dim4W5yOCB/vrveME99vyg1rq2ZYJlP/IkZaalnd9VtI/aGeizowOwGpd52nuEotCxvPw9MOHD7+vQ/sXUnYZRlF2vdFotJhHPti0aVNYfmmZzZgXYHLyY+IFa2FatdAsDXjA4SDDplPnz58HRzJHralHNYdaKmsOIYnKmhYYTAaJ72F7kFmTtmRDs1oioPVg6e1yxToPk9cTZNGldUdUPxhDgFkTCAQ01VUU1ZrCtnMxhE7SvaIDogc37yG9RXzfgMnhaNvi929YjegABQEu9aipGw2o8khLJUX3ORCjRysr68DrW5dIxMQwFvEl3dhrYayPYTDYGBBxlxjLCMKCKjDqNUoY+5fT0bNO9k06K7969eqO/31xz/+QEv2+yTQ/t8WwWsIGSGVdNPRsZeWhlprK9wmJmibUQ5NYoTJuT1SKt6EZTBNiKuPdQcyzJB7FIBkKJVFuMzF/RB/RhqYQVYHp5RBIOq/uFgHP/PUP6t+k0+MOx7ffHjyxYXWGwEG/nAl6P/8bms25piPnJlABNd3nkEpNCOhAIWmNrROJcutcom9rMYtDMEW1oY3FPOAVhJsBfbWIIsKLBAaWMd1lAc5PohOQTTsYa9963uGY/NiwISs9xSi9Igw+Tc3m/Ro0H1z/yomJ7edqap7FFafyYjEWlDwwIWW4wWQSGtSiP2Dd76F+UGzZcxjYC4u50gTicRA3jK4CfDxucgDkCS8TcML7TU0odRM0HekW/fdcZQ0q4BEGAiIg4w66GNc6gSYisbqJWd1Ay24gdRpWHa340ssFBKoklVTJXmAun4AzkQJxw2jHxzD55dSvYYtM4MSGEwoC7N+632sigWei+9AhoogW6D5HicgEKiqCPq2Oj0Ti8XgIwBOJoOW4Iq8jgfZhH3aLkUiEaGBjLoFqvTEQFmGX3LnK3ruk4DJwmV76mYQXNnU1tPszCpjdsEX+8U9//vxod1NLEwredGR7CzEfVIMYjZoeYWQSk5YLmx2dlolhw8zHXKIfa/lfdiGFzQvBIKSEZCp1s9NYjYHHaKTrbbSEzzwYIfnrJty1j4yIDIwny5U/AcNdtIimeKl9SGk4fvmHE0Btv+UIGkz3xHvk5xoqPPnhEJB6VuyUdYMk4ECkwqXL9nMVPGGg7qKmxYJdo7cDRJMQ0FdVWQBCxA9bWpwYYs3ZSFo+gfaul7IEhlNZ8Q8ejMo/wQQVtgWV0A0T29+rURI4QswiKtZEzGAs5nZLY+0MA9frzYQBrak4dx/YB5wplZC6SdIuGRojgYmJt7wJe1+gatkEetTDsEnGd0oHPmE7kSFAha2pPHQI7R4/izw7JOUxkYBXjEN0FF+hrciF1reZEGin6ZCNh+JSvUkG7uR3HDifv/KKkBgLZAmUO1tM9DRAe4OMYTioDD0ZXTxbSY3+fTjUgnbf1CKZk0jgBpWLhhlxM6SiAK5NVAXtJaRKgPDn566sF/qNchiqCrxcNoF2oBdPEjttz4Sd1Rs2jEKGwJWampbKIwBvTUhSV9ZMyAQqb9DkxXqKCE6Fpy3RHvIZzSVKhH47IfAWO5INT8ZEuQSG20mc3hO0EjUrCIA/mjGn/25qmfgKth851ERlr8EENnFOdoFuECfT0y5dofQ6JkKnEyIBdXtxBv12b/zKkco2QZmNy6uqhdvqIUJgK6/NJWA7cUJB5spnf3W+31JTI639ue3dh5pkC5qQqlCvu1B+xhehVYZMoHl/0Zltvz2kgpYjMGZRECivHnKCGvb1dDXMUEdrTmcWPYmhU34yyrK9/9Ui+WzTxKGWFomLRGBCXNdUqzXXdRnX4Iw4opAJqJu/KybEGSTwqOnIlSthY1YH4bI6y97mKKPT8rM+bQx9YM+fZPkNlzestoFUEXVwIWiRJYaM7WcIVILYy6RaK7LBX1fh6ez0VEjpwNMsElD3dBZaUXSEEJi48tz2CXvGC6qXroc4kYBVi5aqYwBNqVkmgOYzehB14CdmdPCyBy2hSVz/ewUEMCrBkV/sogzcmH0pmJhv3Ta1epuPoc/EMEqwTb2tgEH8jN2rgiOEgNme0cGS9RC3mhBQg4fOOq1gsP2lS0Fgw8ETo+gHo6Ojl20zDE8J1LTc2JVPoBLtaaKpRfSD0HRknYjhzZtx0Zs/FJ99KCtA3aZu7kn39uaWOv32oCr+6Lkr2yeezVpRVWCJtmYnJbCf5+mUzXNrjaEHbvtFdKAFnbAdpOn44MHVHzBa140aUr7FVfcqC0EcWfw0rqNZzCiSvNKzjPxq9IUuzDt7gn5FTuivfsBy8D5sRzOCsEVKBtWBjYnEIlN2SiBCpg8kXLSuWbMw6M6gLZMDSEr4wMWngtgBTMRV3LM1RQh0Q6BfnLj51eWiPXug46TGLHDYqzURAvf22QNiXW28GzafLL3VRDZlvO2bfT4yQUMCt9Jkk02Cz5MNoqujQCYO6b+RkevzTYXyNx3CYjIQMMeXRUDd3iWfVbvZ1wdkuFA58dy97okrVy7bxZKiyjxS1VnSE/IJGHyKVIoJSGKATgDiBwlE6X8uVEBTN8oftlvsYWQgDJfPQD3cIUrHEgJcqrvl2efuES28dcNO2k1jYExjgZL5QCTQ46GzckogN5NGOvwdttWjkGKVa1BIoIasf7gKS+RAYKOggmUxuCyWIWYN1v/ORzVIoBJoOCUjI/OIpso4Zi+VD0QCQ0me5BpCIKLTKSkwM253MpjICwXpljwGNd23R7ATqa4K2/UB8Kq4X+YJ2VxUdAlSj2C2mDlS09147h5qQSJgvKupqgqY7aHiRrRatZojGoh4PFitEAJDMzOxbCFPT44kCueU0JIjflP3EbPR3Ges7jNj/Ovr5VTs60oJ24fbFyPQDiIBveVjDMLOG69ATYZAdfiuxQIWvd0cChVx5dUkkSGBabK5yfhgjaG958R+j4sRM5HV4+GtkB2nZAko8wDWRcR/NYEqI/RhErWQ5MP+UilgQ2np6RskAvqN+C/3ixsSgREahexmc7gazchu3liMAMG/bGuIDiIuQ8ft9h6sHlplALR+II9TShEg8R8xi2V8ld2Mj3qaPbkhUbit+/dtXtSACNISAVL/s3BPIgAkDFUFIEwDarXG3FpsYPoqJjJQXKsnd56y4eBBGxTYEPc8KeYo7sEY8V8LzZ3oxHa9SAA7rB7EtiWFJ9iHTsY+QGHJQFSYhYlnX3lFJqC3BKQeTW/U9PfnejP3Knl05hA4eSLbkG2w+eGj48cKR+vezJEGGLFDn5z6qwJhsFtEAvFF7T4XZJjM3RQDAAnV5LrvEwJ6oz0c7uvLlNh6S38RAuzlrSK6EHD8+pktMkaPHz9eX994/LMCFaQA0gLdih3R2DWZ+WCVMQDmk5TAvvLlV6tfx4UN2S0PIOFMp53kxIfd/s92jeaBGVv+gAXs8iA7XHTngxNB9oa/bqxf0ZhFfX39ihUratcTmsmo4kRtHD9DSFECmR5WKl40ogb2L4fAZi/Rqmbbyjv3pXOLTxs11foRDZm3o2LNUoVdnV+d7nxV+czZWEvkpUIrUfseBquTFrRBsh2UFgSBvQnmsTgLfRajXpNDAJ89eDwCwoD9tOnUODn4unJqkjiA8a5FskyJgDGcPxHgcgio3qjFJW88diyPQf11p8rbT+xcr9cbA3RjCFMuPtqJm9lzCGjMN7llmxAhgFo1rRyHcdP4lAMf+i2aamlEJBMwhl9boj2AF1988aljaPd5Kmj8TLUxkJl2kAks+pvdKA5i9eaAQgdVASlohTYvLXcGzR8iaedeXH0HnJpCLaw0fYmJPWA2Kgjo+0oVdamnJbyBNl3EhOobnaqN4qUyglqgT3pWnUPAkjl6tnU5Kugik29yWpfqgPzrMCMB0XtlDYwVFz/+q8ZaBVYUohZC0jQ5QDYkRHEtmGEoKbNdsUmRHSRwfkkFze0NPUM9S+QDJODdazI5Js9PSUeoTff7MCKEpcXSYx47XLwt6D1eTOZcAuvFcXhV4G4A06JdjjdoRfqqwJhCAVWKibJXTATDQ0Nl1KZdLPeJwzQ1NbUycwTcsS1QVW3vs5BcQOv0EvbzxtLyX2fleX6ffcxolE0GGYxgoDNnxyBV9sCbmQtzdArRBQ3lJGMkcGd8EhzKE+wOvwUD0cjICFiM4dLjiTfyLT4f9dczGxLVdgBLmKiV7obqab+kMKDcMUhvA9Zxe8qQno580f0cK3Ngmnsgrk1AUxA+sxCuUwL1K+oLg4+In7/NyQQ0xj6w31x38+Zrmb3qwJhiDpU3iPIPlRuJ2nvfvTNuypV/fPz+yQDaj92evrnImHo9taD6442FwUe0n3fEqCIS0Jvj9FosGYqH2kgmVhDQm3Nbv/J7462nVppy5TedgnQo3h/u6wwtfvBJJLCi8amirlBf+450MuNliYDSFFmBdYLChS37cuJEqOxyrgfylt9kuvMW2TGPw5L3p0kE6p86ms+AJOWv35L/PlGEAGI6oHCBvD0tZ1mlNMHzUznymxxf3i17h1IisKL2RbQipfQrjp89+/Yu+W3rpJI8jwD3WiAjvtGce7xheok+LIt9svk4xunD/fQyTtvIBFY0wlNk0SlqsR66vn6XwvimixMIZZNYVeBkzmvprnLlV2+T199xCqkcTi/r1LqCQOirp2QcBXgrx56LE+AGJAJV1diN5TobLC14HgFMxDA5ObD0QZscGRQEhES2z0rmpe2iBDihTyxz9faw3p4fgZoJlkHANAUO/OSl5e+9rTxkKxOo/9rLkQ7rxWPXrx8DqaL0yjGACxYjMNhnlPJXAOvrHLtlxYl0opgd/XsJAuNE/KUP2bAdNlCMe7fLTrxePLtPmrDaryVpZCKqkFmO9EoCL0utanXf2AjkdttpXjqSWY4OZBMah8L5QTECtwzZk9pxOf1SAkcbG2lIffEsDT9px/xd0ZRC4epCAnF7pkUIQ27jL0Sk3Un+N/uWLOU2g1yAFr+ZsZDAmlH5WGzoDTl2EgKNsjbeELv4Z0z/9gW9H5DNFGyWbKwPKXJYtdGiNF6W7urRAbHW6utoX0wNe5q7sgTKOW6MBFS3pJ0F9p1M9qpdv+usqIzGxtpGp0zgtyZyypzLrLVi+783kHtY6Ux2TzTuyY4ndT5vqLO0/A1o9/1ZAmUwIBrgJBWks7mrdr1XJFD/9dHrPxcNRTiNPd6XaJbOzLZblgBrNubIX6U5k9GBdPBGJDDjVcW3lkhqDV0geFXfKAjAkkkAnfiW6oSB+PHbjfWFBFAFz6+X3ivM46W/fMadbSVLE8D3nJRScUq53a2dCZHjZ/sLfKFhW0/PNIdLFR9fqSAA0SW2VrkFw601awy2JOdUyK8ksKK28W1JyDsmWlj1a+SzbQoCfQFNHozSznpUcVBFl7mNQfAvtO0hm2V79jQPy/mGRB2nI4cAYvG7l7x+wxrBYIs+r5QfCbA/zxhU43Xxqzq4T+m1TfML9jB2j7k+wB7us+Qf2XuNzMCFdYptHkZ5Y4SzF5GSxQxGIhuRAPupTGCc/vr81NRJ72KG5PXbDDaDYfSosoGp/0hAi8o+bUx/pmTguN9pNgfIAVtFxcl2mu25B8eqNP1s5hYuSf6CXpATkjTXk9NcrmmONPOSAs6T3487TKbxvfedTme6hCJCSIBg4aySwBv4SqJWwUAciDqlEIcU4O7Y2FjOdJjjQvbqPAYjKu9M1n60EaGYFERQeqBI62EzBLCUoOJLn+dw3Cn15QDTo5SAbeHNrBHVP09eWf+VgtLZz+jaJcRLYpmIS3M/X7WhPB3ozUImB1RoY5HiDsklxVtl8ggkBlYq+wKTo8Rt7E5JBTYbneUqCKh2KbTSeFTMrp/Sm/X3zs9h022ayzeIfAYWiGVuW/H1lgoobFQ+U82qpiUXMN3hnG3Kvt50Pll8a4xtkxkswFMv1tJeWCLAfaX0A9GKOOHdubnDIUFIIZECAlhlKBlU9/GS/EwsuIgnOmUCHHdHdgG8tvCpYrBimpwdTRX1A07wGwwiB8Pdo28cJ0Hoeek1hR9gqy+WFHT2jqn34scXi8gUsismi/p+KYTqkounpIREIJmU28m99P2JyQwD02EUssQxA6ENRhE2gtGT6DwfZYoxUDI4u6v43+dgOhAY0YhHoY1m8WiQy73kXYRt4v1icF5WwF6xEuXmZAZzZJFtJW4IFchcBPz+BXyLn/ycqUF6ldG18ZMyqishHBh6Wzp2+5qLxs7ppf9sn0RgPJ/AJ/PiL+6MLCzYbP7F9CgIcRg12Dpy7JoFBYNi20uFOKwZbm5oB/DFYvR+Zk85XyvinaHfCJKZp8gEVFyqk2xyTI4ZZr2XLy9eGnGwxZBPAMtkxXiivnZ9ib9V4oy9nZT1fIVuXWfr5aVPnbOzsxg+fTqdbz5r8XuzzcyAaerimM12eZHv0pAu1GFDM8u7w837K4UbNJZ1Y36/HTuvzT4rtA2p1VtLny2RATZbRxub4pnYW45iBNApMch3LH1DN+f0+21b8kLVruNHv86UddfLsCD0m/BIl3pzanozrZq7liTQuwVjh3/WE5lx3zGZCgnEnYWmXYKBwBb0obvONh6XPeCpz8u6m4g1awLD6oYG9dBQczkEVHFkYLuF/xtG5yQvcExn15GL+m8ZRh/36xDFbEw3WPsxUZTTp+IqRAHa2mDq13vKIqCKj5JKgEZxeUtJ8Tlsh2GNwf+4X4a46yzZqzx+/Pi/nlkgVWtZjXbSe+fUqVNT4081t7d/WM6XEcRHbVI5MDoyTipQJYGQ/9YtQ/pxv7TL+86xj44dgy0Lo7byCXwxT77V6NRQ+7C3xNGefMQ7/JIObFu2fD4/P6f4HDDcso0u5y6mHHgBBPDTLA2YSZY2oVAi9QypKE1zAgyV/3UibPp2B8Ht25hxxxRfSRVKjJa7cKUgkGrP5gcOkkt9tUP04kU5FxUWeotC2gRs7o3nRByBBCDiG4//laas0EHMEwmoSn3xVwbOw6bfymGw+NfulETvZkx+JPo6R22KqjM1Kh40eXz5p9N+0bl6lx5zC1+YTL+lX+pluvPF8uRft7lZ3fXSQnOHc9bgV3aPIRHLFVuGEw3wFnerTBvkPu0c6BwgaGOXJ/8omdbdJue2VWwifxb++OCcRHwVEhj9ATZYBtLkUPUHGIsu/5hXFUIdKD/BqN/5d5U/BMPtr5eaOjw+vBibaWTrWN4uz/LBhrzev8uXS7IS/oG/v/X/AF2c6gSKqGCX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685800"/>
            <a:ext cx="22860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198" name="AutoShape 6" descr="data:image/png;base64,iVBORw0KGgoAAAANSUhEUgAAAMAAAAB4CAMAAACTmw0tAAACc1BMVEX/////AAAAzP//zMwAAACZzDPMmTP/mQD/mf+Z////0tL/0NAAz/8A0v8A0f//1dX/zABmmZkA1f//nf/UnzXm4uCd0y+ZzMwAYH7/ngCd0TTcAAD/0wAA2P//2tpqn5//nZ2FdXWOvCQAlr//of/CkSp+g4P1xMTmAABKNzdEPU6T9fVQPTWUYGCuAABBcnzdhN04ShNtAAA9KCgcAADLd367AADt8fHjtLQwMys9AACCaGi2uLwAPDzCm5sjAAAuU1NILkgAsuB9AABnVFukgwCysLAAhaaXeXk1PT2uaK5JAACHlJTX//+4trwAcpQAHzXQpgDhAADOpaWMZQUqAACfnJwzAAA3PEfougAsEACE3Nw7Ly+gYKBgAACgAAAAPk5NgYE/IwB9S31LUFDS0dFgLWDTadMALzsmMw1ceh//7OwAHwCZcyZ5oSgoKCjmiopvublGXReubGwACiZXRAB3RwBkaWnFdsVEMxEAO1NljAV7XB9QPDJzRXM6Kw6OdgAfEwC5bwAAGRmYSpi1WrW6//+3kgDjiABDZAB4PHhUf5B6a2OUPj4ADQB0jEwABCttJG10IiKGwcGRhYAAKSVdPQBrd3cAGB4fGSYlDSV1bX8vUACygoJrWTsAEBAvIj5cK1BOJiZjZJAKLwD/gICaaQCPSkoARmFWeAFUMwAuJBKMgG58WQCEeWiTjZtiWh5VXk1LZzqRfV3/2qliJyfptGaLbDNjb1FvjzP/XyBKXl49SFeNWSBwNgBQIwDLegArBTb/w0dxP0uVRQCdXgCijE97VCryrvI9jo5BTUFEACf7MTG+xK7/VlZRVBaheqEjVwpwAAAdqUlEQVR4nNVci39TZZpO0hcoSdNj0pyStiSRpkkarpV2eo4kTUMacmkLLQSClNIL5GhhLREF0kLlrlxExxkKQbRW3VnEanVcd0bdOjis487O7Mzu/En7ft85Jzm5tSk6P2efn4amSU/e53vv7/edqFQ/AjiI/xiX+QnhnQt5f2oZfhC8V3fvcLI/tRQ/AN6raw9AMhGNPkOR+qnlWS6882ufOHCKYPdagvOf/NQSLRNwYe0TT1DRn6BYu/sT7qeWaVmgBJRYO///yyH+3xNQ7dqB1rNWNKLd5Ie93n9kBt54KJSbudj/3HH1wA6KCzC/4+raC3BB+GmEWxpCykeQSikl/OwqfBGL+XyxGHn0XT2w+4DzJ5NwcbAwoyNwzUDWSjAPrNdFgNFGBoNanZafX7v2RyKQSj6dTP54eYWbdgddfAUF4wP510Lo6rsM6mTQ51VxQW2FLnZh7dVUCRviBIFVsUsbmCC8e/jw4bkp0/jkncMDXuHHcCpummd4TyyiFRnMyPUPXLjA87jirUjA6cFXGc8FACiqAy71sC0Z+uIPS9RO3vjpeYeJYCV93HsnEX/M3CIkUqmEuGBskKlw8VZgJB0kcwn0upEAEAJaDyRjPPTmypSgBL6tm4O5VXXPLC4/XETRMyA8puDxCLCeCpfL5aEM3DoUW1fhEuWv0Eal9xy+6tMhgcRGJjLr1rnwdZ1bq3NVRLOX4VTeS6tm46rEXN33sArxjYorKZAA844cwEUH0jj/mATIejMejyAkt/BarSS8TqvVWqmAaNMAPp0uBjxTYXW7rT6iISbmSbo8Gbt19jwcuFRX9/v4u3Wr6upWrar7GB4+HCph1kKK4JvBYAZTRBumtsciwMV5su7aCndwIByPRETz0fkiCGoT05HITNCn0zIefCPjHmRihIAWX3bxGS9wXqu7dg3lPn1tFUXdpUt1v790NxRHFNAI0cc4zzA8z5CFioyvfHwCqtAMXXW0CPegKkVNvEJnbZ212WyAkSaFn8H4ZpiglRIY5K0R6iOMlq/g0/JFeiXBpX+QQV3dafTz7zsBnilqShxqXjvjI5/GAHUH0/nHjMy9Ma2O+qxbFfLp0Adw/WdvrSEwzCbd1kgMf4V2LxLA6Eo14EalST7AcaHOi3WrSqDu+4s3Cz4znkx6GOJ75NrMRYnA4+aDXh+1IjTwGWssxut0M/41GezjrWStPLyPrBYz6AJKQOdzx8ROmRP++PBSXUn5iTKu5S9tKIQacEE6Qa8lE4AispWHONoj1aU1BmhDDNiyBLYMoNHoKqxJSsDqjogEGEiFqC1j3F+1mPjUsAoIeDF4eHoxmpKcI5qQyRR6bALoqW5i+/wg+Hi+wnrblrwlyb+w5lbahQrS+SDp0mlnAGQCklDct4sLT1RQQMCb5Fgg8qZcDIPLNm8yOc63/ZAmycmLKSCI/2qDQZ9hTevgIBAGkIjGaOTXRvBfD0BnD/UBOQfsy1n9a8UIXPsm/+O8gLFZSERVTpAxGLG6l8Vg56s7d+YTqPC4SRLT6jxbbloZa+Q2EkgLqrgYmpgI/aQu9TYlgU8vKSLPpY8LOdRdOv1Hb65o3rjH43H3xkNet0eEO2jVxnRJVflA6QsI6FxAw5qOBw9x0wqwGdKjfql8kBjsb1DvVxJQpb9dVSeK//3pud9fOn063yHQQ77/QsHA65yJYWh2tTrjKZ/VasWf+SSv08aUmX1J5GkLCei0VnQBqogK3qXTMbwOFtYkL69JcyCmNyQGsE2t7sRn1uxqpTofYtRfdfhb4CNtcJikgEIveFfxWT5GLNjbIBgZdA/iZ2IF7IowzDIIvKrauXonx7JylnTGeGLf+yQC+MiDz4omdFk1CCwnEdP62tVqdReSdblzVoMMiyBGs2ryd7+DAiWsqtuXXbF4jCdwkWrF5Rq0Uu/TBmM+V9l5gNjPqyp204cf/ibkpfbpnSXmvbldIkAuyWhjHYaFUUGFb/B6XGKBIRHg16lCeRV/KOLSknzCMJ5C+TGbKarTuNMZDQalqtZNlKuLVaAdFSTifypFYDX9z/nCk08++TOABfKHUUJALRPQMSS6td5eE10QC7qEGKX4D9Xqhk0u7Yw3FFF+HOt0tvpmrFKpXSwU1Y3lSODkeXyvDssSSkDr2WjloaBoKkkATWinSnjpSYIXEB1RAZsVJOCRVt+XHBx0twrCZe+gaJfONiupN7Setm1oWi6nKsrMZFXAeohJuHQ8jWGea0QDuVqoG8p1OkLAyrgGk+C2kk90YQpazgQcbYiFl14QQWhs4txoHnvWaWX7wfYX28dkRkhnMkhaTS2DLU8SyQ3yvuyKEQJiHiEPEbiGXpstjq4h/lgQNLQxKf6L1aMrrVoOMIDGYf7ChQtH8RLfPfnkS17VAP+6ulkmQKzlcp5GExiL0O2wmPNY0VmDnkj2DaxT6uIIBevgAMo/JxOouwQnCybbSIDxUAIuMccsv5Se/ezUhb27D+xG/Md3H3ixEOW3DnkyBLTr8j+T83o9npseT8QnviOSk/qjYk3uIzk75jt9FDIEVtV9W9jh9wYjWn6ws2ErEF9AZ+hclvCvYvCePIC4OklnzgDYgod8Ll5sJnU6RT+sBED3I5eLkSKVZ7aAgJaU3BVafqtaPZklsD//OtzgRXReJooRLabDlKP1tS1rTIbyO4EMOMm8/MCBeaHnL+TvnWIa1rrQIa1FVJp6BN1NN/jIm5K5aK2zWR1EmUwthS55e7j5fJ3sAA+liQlJO2wrnEGELZbAJmxZscxKVmAAiCx7/8fZe1Ecdu64cOEUdL5AficA2jYT8bkB3L7C2jwNh7prKptu3Kt5ZBV1wCgGK6QV0uo27ZfCbXQeWwTMyHWHiZ0PhAgS0IcIW/R6fbVGo3mNZ6xWvm2AusK6ZcovJNMHUPpT86cOrN0dim4W5yOCB/vrveME99vyg1rq2ZYJlP/IkZaalnd9VtI/aGeizowOwGpd52nuEotCxvPw9MOHD7+vQ/sXUnYZRlF2vdFotJhHPti0aVNYfmmZzZgXYHLyY+IFa2FatdAsDXjA4SDDplPnz58HRzJHralHNYdaKmsOIYnKmhYYTAaJ72F7kFmTtmRDs1oioPVg6e1yxToPk9cTZNGldUdUPxhDgFkTCAQ01VUU1ZrCtnMxhE7SvaIDogc37yG9RXzfgMnhaNvi929YjegABQEu9aipGw2o8khLJUX3ORCjRysr68DrW5dIxMQwFvEl3dhrYayPYTDYGBBxlxjLCMKCKjDqNUoY+5fT0bNO9k06K7969eqO/31xz/+QEv2+yTQ/t8WwWsIGSGVdNPRsZeWhlprK9wmJmibUQ5NYoTJuT1SKt6EZTBNiKuPdQcyzJB7FIBkKJVFuMzF/RB/RhqYQVYHp5RBIOq/uFgHP/PUP6t+k0+MOx7ffHjyxYXWGwEG/nAl6P/8bms25piPnJlABNd3nkEpNCOhAIWmNrROJcutcom9rMYtDMEW1oY3FPOAVhJsBfbWIIsKLBAaWMd1lAc5PohOQTTsYa9963uGY/NiwISs9xSi9Igw+Tc3m/Ro0H1z/yomJ7edqap7FFafyYjEWlDwwIWW4wWQSGtSiP2Dd76F+UGzZcxjYC4u50gTicRA3jK4CfDxucgDkCS8TcML7TU0odRM0HekW/fdcZQ0q4BEGAiIg4w66GNc6gSYisbqJWd1Ay24gdRpWHa340ssFBKoklVTJXmAun4AzkQJxw2jHxzD55dSvYYtM4MSGEwoC7N+632sigWei+9AhoogW6D5HicgEKiqCPq2Oj0Ti8XgIwBOJoOW4Iq8jgfZhH3aLkUiEaGBjLoFqvTEQFmGX3LnK3ruk4DJwmV76mYQXNnU1tPszCpjdsEX+8U9//vxod1NLEwredGR7CzEfVIMYjZoeYWQSk5YLmx2dlolhw8zHXKIfa/lfdiGFzQvBIKSEZCp1s9NYjYHHaKTrbbSEzzwYIfnrJty1j4yIDIwny5U/AcNdtIimeKl9SGk4fvmHE0Btv+UIGkz3xHvk5xoqPPnhEJB6VuyUdYMk4ECkwqXL9nMVPGGg7qKmxYJdo7cDRJMQ0FdVWQBCxA9bWpwYYs3ZSFo+gfaul7IEhlNZ8Q8ejMo/wQQVtgWV0A0T29+rURI4QswiKtZEzGAs5nZLY+0MA9frzYQBrak4dx/YB5wplZC6SdIuGRojgYmJt7wJe1+gatkEetTDsEnGd0oHPmE7kSFAha2pPHQI7R4/izw7JOUxkYBXjEN0FF+hrciF1reZEGin6ZCNh+JSvUkG7uR3HDifv/KKkBgLZAmUO1tM9DRAe4OMYTioDD0ZXTxbSY3+fTjUgnbf1CKZk0jgBpWLhhlxM6SiAK5NVAXtJaRKgPDn566sF/qNchiqCrxcNoF2oBdPEjttz4Sd1Rs2jEKGwJWampbKIwBvTUhSV9ZMyAQqb9DkxXqKCE6Fpy3RHvIZzSVKhH47IfAWO5INT8ZEuQSG20mc3hO0EjUrCIA/mjGn/25qmfgKth851ERlr8EENnFOdoFuECfT0y5dofQ6JkKnEyIBdXtxBv12b/zKkco2QZmNy6uqhdvqIUJgK6/NJWA7cUJB5spnf3W+31JTI639ue3dh5pkC5qQqlCvu1B+xhehVYZMoHl/0Zltvz2kgpYjMGZRECivHnKCGvb1dDXMUEdrTmcWPYmhU34yyrK9/9Ui+WzTxKGWFomLRGBCXNdUqzXXdRnX4Iw4opAJqJu/KybEGSTwqOnIlSthY1YH4bI6y97mKKPT8rM+bQx9YM+fZPkNlzestoFUEXVwIWiRJYaM7WcIVILYy6RaK7LBX1fh6ez0VEjpwNMsElD3dBZaUXSEEJi48tz2CXvGC6qXroc4kYBVi5aqYwBNqVkmgOYzehB14CdmdPCyBy2hSVz/ewUEMCrBkV/sogzcmH0pmJhv3Ta1epuPoc/EMEqwTb2tgEH8jN2rgiOEgNme0cGS9RC3mhBQg4fOOq1gsP2lS0Fgw8ETo+gHo6Ojl20zDE8J1LTc2JVPoBLtaaKpRfSD0HRknYjhzZtx0Zs/FJ99KCtA3aZu7kn39uaWOv32oCr+6Lkr2yeezVpRVWCJtmYnJbCf5+mUzXNrjaEHbvtFdKAFnbAdpOn44MHVHzBa140aUr7FVfcqC0EcWfw0rqNZzCiSvNKzjPxq9IUuzDt7gn5FTuivfsBy8D5sRzOCsEVKBtWBjYnEIlN2SiBCpg8kXLSuWbMw6M6gLZMDSEr4wMWngtgBTMRV3LM1RQh0Q6BfnLj51eWiPXug46TGLHDYqzURAvf22QNiXW28GzafLL3VRDZlvO2bfT4yQUMCt9Jkk02Cz5MNoqujQCYO6b+RkevzTYXyNx3CYjIQMMeXRUDd3iWfVbvZ1wdkuFA58dy97okrVy7bxZKiyjxS1VnSE/IJGHyKVIoJSGKATgDiBwlE6X8uVEBTN8oftlvsYWQgDJfPQD3cIUrHEgJcqrvl2efuES28dcNO2k1jYExjgZL5QCTQ46GzckogN5NGOvwdttWjkGKVa1BIoIasf7gKS+RAYKOggmUxuCyWIWYN1v/ORzVIoBJoOCUjI/OIpso4Zi+VD0QCQ0me5BpCIKLTKSkwM253MpjICwXpljwGNd23R7ATqa4K2/UB8Kq4X+YJ2VxUdAlSj2C2mDlS09147h5qQSJgvKupqgqY7aHiRrRatZojGoh4PFitEAJDMzOxbCFPT44kCueU0JIjflP3EbPR3Ges7jNj/Ovr5VTs60oJ24fbFyPQDiIBveVjDMLOG69ATYZAdfiuxQIWvd0cChVx5dUkkSGBabK5yfhgjaG958R+j4sRM5HV4+GtkB2nZAko8wDWRcR/NYEqI/RhErWQ5MP+UilgQ2np6RskAvqN+C/3ixsSgREahexmc7gazchu3liMAMG/bGuIDiIuQ8ft9h6sHlplALR+II9TShEg8R8xi2V8ld2Mj3qaPbkhUbit+/dtXtSACNISAVL/s3BPIgAkDFUFIEwDarXG3FpsYPoqJjJQXKsnd56y4eBBGxTYEPc8KeYo7sEY8V8LzZ3oxHa9SAA7rB7EtiWFJ9iHTsY+QGHJQFSYhYlnX3lFJqC3BKQeTW/U9PfnejP3Knl05hA4eSLbkG2w+eGj48cKR+vezJEGGLFDn5z6qwJhsFtEAvFF7T4XZJjM3RQDAAnV5LrvEwJ6oz0c7uvLlNh6S38RAuzlrSK6EHD8+pktMkaPHz9eX994/LMCFaQA0gLdih3R2DWZ+WCVMQDmk5TAvvLlV6tfx4UN2S0PIOFMp53kxIfd/s92jeaBGVv+gAXs8iA7XHTngxNB9oa/bqxf0ZhFfX39ihUratcTmsmo4kRtHD9DSFECmR5WKl40ogb2L4fAZi/Rqmbbyjv3pXOLTxs11foRDZm3o2LNUoVdnV+d7nxV+czZWEvkpUIrUfseBquTFrRBsh2UFgSBvQnmsTgLfRajXpNDAJ89eDwCwoD9tOnUODn4unJqkjiA8a5FskyJgDGcPxHgcgio3qjFJW88diyPQf11p8rbT+xcr9cbA3RjCFMuPtqJm9lzCGjMN7llmxAhgFo1rRyHcdP4lAMf+i2aamlEJBMwhl9boj2AF1988aljaPd5Kmj8TLUxkJl2kAks+pvdKA5i9eaAQgdVASlohTYvLXcGzR8iaedeXH0HnJpCLaw0fYmJPWA2Kgjo+0oVdamnJbyBNl3EhOobnaqN4qUyglqgT3pWnUPAkjl6tnU5Kugik29yWpfqgPzrMCMB0XtlDYwVFz/+q8ZaBVYUohZC0jQ5QDYkRHEtmGEoKbNdsUmRHSRwfkkFze0NPUM9S+QDJODdazI5Js9PSUeoTff7MCKEpcXSYx47XLwt6D1eTOZcAuvFcXhV4G4A06JdjjdoRfqqwJhCAVWKibJXTATDQ0Nl1KZdLPeJwzQ1NbUycwTcsS1QVW3vs5BcQOv0EvbzxtLyX2fleX6ffcxolE0GGYxgoDNnxyBV9sCbmQtzdArRBQ3lJGMkcGd8EhzKE+wOvwUD0cjICFiM4dLjiTfyLT4f9dczGxLVdgBLmKiV7obqab+kMKDcMUhvA9Zxe8qQno580f0cK3Ngmnsgrk1AUxA+sxCuUwL1K+oLg4+In7/NyQQ0xj6w31x38+Zrmb3qwJhiDpU3iPIPlRuJ2nvfvTNuypV/fPz+yQDaj92evrnImHo9taD6442FwUe0n3fEqCIS0Jvj9FosGYqH2kgmVhDQm3Nbv/J7462nVppy5TedgnQo3h/u6wwtfvBJJLCi8amirlBf+450MuNliYDSFFmBdYLChS37cuJEqOxyrgfylt9kuvMW2TGPw5L3p0kE6p86ms+AJOWv35L/PlGEAGI6oHCBvD0tZ1mlNMHzUznymxxf3i17h1IisKL2RbQipfQrjp89+/Yu+W3rpJI8jwD3WiAjvtGce7xheok+LIt9svk4xunD/fQyTtvIBFY0wlNk0SlqsR66vn6XwvimixMIZZNYVeBkzmvprnLlV2+T199xCqkcTi/r1LqCQOirp2QcBXgrx56LE+AGJAJV1diN5TobLC14HgFMxDA5ObD0QZscGRQEhES2z0rmpe2iBDihTyxz9faw3p4fgZoJlkHANAUO/OSl5e+9rTxkKxOo/9rLkQ7rxWPXrx8DqaL0yjGACxYjMNhnlPJXAOvrHLtlxYl0opgd/XsJAuNE/KUP2bAdNlCMe7fLTrxePLtPmrDaryVpZCKqkFmO9EoCL0utanXf2AjkdttpXjqSWY4OZBMah8L5QTECtwzZk9pxOf1SAkcbG2lIffEsDT9px/xd0ZRC4epCAnF7pkUIQ27jL0Sk3Un+N/uWLOU2g1yAFr+ZsZDAmlH5WGzoDTl2EgKNsjbeELv4Z0z/9gW9H5DNFGyWbKwPKXJYtdGiNF6W7urRAbHW6utoX0wNe5q7sgTKOW6MBFS3pJ0F9p1M9qpdv+usqIzGxtpGp0zgtyZyypzLrLVi+783kHtY6Ux2TzTuyY4ndT5vqLO0/A1o9/1ZAmUwIBrgJBWks7mrdr1XJFD/9dHrPxcNRTiNPd6XaJbOzLZblgBrNubIX6U5k9GBdPBGJDDjVcW3lkhqDV0geFXfKAjAkkkAnfiW6oSB+PHbjfWFBFAFz6+X3ivM46W/fMadbSVLE8D3nJRScUq53a2dCZHjZ/sLfKFhW0/PNIdLFR9fqSAA0SW2VrkFw601awy2JOdUyK8ksKK28W1JyDsmWlj1a+SzbQoCfQFNHozSznpUcVBFl7mNQfAvtO0hm2V79jQPy/mGRB2nI4cAYvG7l7x+wxrBYIs+r5QfCbA/zxhU43Xxqzq4T+m1TfML9jB2j7k+wB7us+Qf2XuNzMCFdYptHkZ5Y4SzF5GSxQxGIhuRAPupTGCc/vr81NRJ72KG5PXbDDaDYfSosoGp/0hAi8o+bUx/pmTguN9pNgfIAVtFxcl2mu25B8eqNP1s5hYuSf6CXpATkjTXk9NcrmmONPOSAs6T3487TKbxvfedTme6hCJCSIBg4aySwBv4SqJWwUAciDqlEIcU4O7Y2FjOdJjjQvbqPAYjKu9M1n60EaGYFERQeqBI62EzBLCUoOJLn+dw3Cn15QDTo5SAbeHNrBHVP09eWf+VgtLZz+jaJcRLYpmIS3M/X7WhPB3ozUImB1RoY5HiDsklxVtl8ggkBlYq+wKTo8Rt7E5JBTYbneUqCKh2KbTSeFTMrp/Sm/X3zs9h022ayzeIfAYWiGVuW/H1lgoobFQ+U82qpiUXMN3hnG3Kvt50Pll8a4xtkxkswFMv1tJeWCLAfaX0A9GKOOHdubnDIUFIIZECAlhlKBlU9/GS/EwsuIgnOmUCHHdHdgG8tvCpYrBimpwdTRX1A07wGwwiB8Pdo28cJ0Hoeek1hR9gqy+WFHT2jqn34scXi8gUsismi/p+KYTqkounpIREIJmU28m99P2JyQwD02EUssQxA6ENRhE2gtGT6DwfZYoxUDI4u6v43+dgOhAY0YhHoY1m8WiQy73kXYRt4v1icF5WwF6xEuXmZAZzZJFtJW4IFchcBPz+BXyLn/ycqUF6ldG18ZMyqishHBh6Wzp2+5qLxs7ppf9sn0RgPJ/AJ/PiL+6MLCzYbP7F9CgIcRg12Dpy7JoFBYNi20uFOKwZbm5oB/DFYvR+Zk85XyvinaHfCJKZp8gEVFyqk2xyTI4ZZr2XLy9eGnGwxZBPAMtkxXiivnZ9ib9V4oy9nZT1fIVuXWfr5aVPnbOzsxg+fTqdbz5r8XuzzcyAaerimM12eZHv0pAu1GFDM8u7w837K4UbNJZ1Y36/HTuvzT4rtA2p1VtLny2RATZbRxub4pnYW45iBNApMch3LH1DN+f0+21b8kLVruNHv86UddfLsCD0m/BIl3pzanozrZq7liTQuwVjh3/WE5lx3zGZCgnEnYWmXYKBwBb0obvONh6XPeCpz8u6m4g1awLD6oYG9dBQczkEVHFkYLuF/xtG5yQvcExn15GL+m8ZRh/36xDFbEw3WPsxUZTTp+IqRAHa2mDq13vKIqCKj5JKgEZxeUtJ8Tlsh2GNwf+4X4a46yzZqzx+/Pi/nlkgVWtZjXbSe+fUqVNT4081t7d/WM6XEcRHbVI5MDoyTipQJYGQ/9YtQ/pxv7TL+86xj44dgy0Lo7byCXwxT77V6NRQ+7C3xNGefMQ7/JIObFu2fD4/P6f4HDDcso0u5y6mHHgBBPDTLA2YSZY2oVAi9QypKE1zAgyV/3UibPp2B8Ht25hxxxRfSRVKjJa7cKUgkGrP5gcOkkt9tUP04kU5FxUWeotC2gRs7o3nRByBBCDiG4//laas0EHMEwmoSn3xVwbOw6bfymGw+NfulETvZkx+JPo6R22KqjM1Kh40eXz5p9N+0bl6lx5zC1+YTL+lX+pluvPF8uRft7lZ3fXSQnOHc9bgV3aPIRHLFVuGEw3wFnerTBvkPu0c6BwgaGOXJ/8omdbdJue2VWwifxb++OCcRHwVEhj9ATZYBtLkUPUHGIsu/5hXFUIdKD/BqN/5d5U/BMPtr5eaOjw+vBibaWTrWN4uz/LBhrzev8uXS7IS/oG/v/X/AF2c6gSKqGCXAAAAAElFTkSuQmCC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6840760" cy="547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	Ik ben </a:t>
            </a:r>
            <a:r>
              <a:rPr lang="nl-BE" dirty="0" err="1" smtClean="0"/>
              <a:t>Lola</a:t>
            </a:r>
            <a:r>
              <a:rPr lang="nl-BE" dirty="0" smtClean="0"/>
              <a:t>, Zwarte </a:t>
            </a:r>
            <a:r>
              <a:rPr lang="nl-BE" dirty="0" err="1" smtClean="0"/>
              <a:t>Lola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Ik ben </a:t>
            </a:r>
            <a:r>
              <a:rPr lang="nl-BE" dirty="0" err="1" smtClean="0"/>
              <a:t>Lola</a:t>
            </a:r>
            <a:r>
              <a:rPr lang="nl-BE" dirty="0" smtClean="0"/>
              <a:t> uit de striptease bar</a:t>
            </a:r>
          </a:p>
          <a:p>
            <a:pPr>
              <a:buNone/>
            </a:pP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Rode lippen, zwarte nylons </a:t>
            </a:r>
            <a:br>
              <a:rPr lang="nl-BE" dirty="0" smtClean="0"/>
            </a:br>
            <a:r>
              <a:rPr lang="nl-BE" dirty="0" smtClean="0"/>
              <a:t>en een massa krullend haar 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Willen de heren zich amuseren </a:t>
            </a:r>
            <a:br>
              <a:rPr lang="nl-BE" dirty="0" smtClean="0"/>
            </a:br>
            <a:r>
              <a:rPr lang="nl-BE" dirty="0" smtClean="0"/>
              <a:t>dan sta ik altijd voor ze klaar 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Ik ben </a:t>
            </a:r>
            <a:r>
              <a:rPr lang="nl-BE" dirty="0" err="1" smtClean="0"/>
              <a:t>Lola</a:t>
            </a:r>
            <a:r>
              <a:rPr lang="nl-BE" dirty="0" smtClean="0"/>
              <a:t>, Zwarte </a:t>
            </a:r>
            <a:r>
              <a:rPr lang="nl-BE" dirty="0" err="1" smtClean="0"/>
              <a:t>Lola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Ik ben </a:t>
            </a:r>
            <a:r>
              <a:rPr lang="nl-BE" dirty="0" err="1" smtClean="0"/>
              <a:t>Lola</a:t>
            </a:r>
            <a:r>
              <a:rPr lang="nl-BE" dirty="0" smtClean="0"/>
              <a:t> uit de striptease bar </a:t>
            </a:r>
            <a:br>
              <a:rPr lang="nl-BE" dirty="0" smtClean="0"/>
            </a:br>
            <a:r>
              <a:rPr lang="nl-BE" dirty="0" err="1" smtClean="0"/>
              <a:t>Jepaa</a:t>
            </a:r>
            <a:r>
              <a:rPr lang="nl-BE" dirty="0" smtClean="0"/>
              <a:t> 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6146" name="Picture 2" descr="http://www.contour2005.be/2003/zwartelo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68760"/>
            <a:ext cx="2699792" cy="4384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8315778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dirty="0" err="1" smtClean="0"/>
              <a:t>wo-ho</a:t>
            </a:r>
            <a:r>
              <a:rPr lang="nl-BE" dirty="0" smtClean="0"/>
              <a:t> ik heb zorgen </a:t>
            </a:r>
            <a:br>
              <a:rPr lang="nl-BE" dirty="0" smtClean="0"/>
            </a:br>
            <a:r>
              <a:rPr lang="nl-BE" dirty="0" err="1" smtClean="0"/>
              <a:t>wo-ho</a:t>
            </a:r>
            <a:r>
              <a:rPr lang="nl-BE" dirty="0" smtClean="0"/>
              <a:t> ik heb zorgen</a:t>
            </a:r>
            <a:br>
              <a:rPr lang="nl-BE" dirty="0" smtClean="0"/>
            </a:br>
            <a:r>
              <a:rPr lang="nl-BE" dirty="0" err="1" smtClean="0"/>
              <a:t>wo-ho</a:t>
            </a:r>
            <a:r>
              <a:rPr lang="nl-BE" dirty="0" smtClean="0"/>
              <a:t> ik heb zorgen</a:t>
            </a:r>
            <a:br>
              <a:rPr lang="nl-BE" dirty="0" smtClean="0"/>
            </a:br>
            <a:r>
              <a:rPr lang="nl-BE" dirty="0" smtClean="0"/>
              <a:t>en dat verveelt me zo, </a:t>
            </a:r>
          </a:p>
          <a:p>
            <a:pPr>
              <a:buNone/>
            </a:pPr>
            <a:r>
              <a:rPr lang="nl-BE" dirty="0" smtClean="0"/>
              <a:t>	</a:t>
            </a:r>
            <a:r>
              <a:rPr lang="nl-BE" dirty="0" err="1" smtClean="0"/>
              <a:t>wo-oh</a:t>
            </a:r>
            <a:r>
              <a:rPr lang="nl-BE" dirty="0" smtClean="0"/>
              <a:t>, </a:t>
            </a:r>
            <a:r>
              <a:rPr lang="nl-BE" dirty="0" err="1" smtClean="0"/>
              <a:t>wo-oh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wo-ho</a:t>
            </a:r>
            <a:r>
              <a:rPr lang="nl-BE" dirty="0" smtClean="0"/>
              <a:t> ik heb zorgen</a:t>
            </a:r>
            <a:br>
              <a:rPr lang="nl-BE" dirty="0" smtClean="0"/>
            </a:br>
            <a:r>
              <a:rPr lang="nl-BE" dirty="0" err="1" smtClean="0"/>
              <a:t>wo-ho</a:t>
            </a:r>
            <a:r>
              <a:rPr lang="nl-BE" dirty="0" smtClean="0"/>
              <a:t> ik heb zorgen</a:t>
            </a:r>
            <a:br>
              <a:rPr lang="nl-BE" dirty="0" smtClean="0"/>
            </a:br>
            <a:r>
              <a:rPr lang="nl-BE" dirty="0" err="1" smtClean="0"/>
              <a:t>wo-ho</a:t>
            </a:r>
            <a:r>
              <a:rPr lang="nl-BE" dirty="0" smtClean="0"/>
              <a:t> ik heb zorgen</a:t>
            </a:r>
            <a:br>
              <a:rPr lang="nl-BE" dirty="0" smtClean="0"/>
            </a:br>
            <a:r>
              <a:rPr lang="nl-BE" dirty="0" smtClean="0"/>
              <a:t>en dat verveelt me zo, </a:t>
            </a:r>
          </a:p>
          <a:p>
            <a:pPr>
              <a:buNone/>
            </a:pPr>
            <a:r>
              <a:rPr lang="nl-BE" dirty="0" smtClean="0"/>
              <a:t>	</a:t>
            </a:r>
            <a:r>
              <a:rPr lang="nl-BE" dirty="0" err="1" smtClean="0"/>
              <a:t>wo-oh</a:t>
            </a:r>
            <a:r>
              <a:rPr lang="nl-BE" dirty="0" smtClean="0"/>
              <a:t>, </a:t>
            </a:r>
            <a:r>
              <a:rPr lang="nl-BE" dirty="0" err="1" smtClean="0"/>
              <a:t>wo-oh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098" name="Picture 2" descr="http://fast.mediamatic.nl/f/tqgr/image/965/193864-300-421-sca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794" y="836712"/>
            <a:ext cx="3695678" cy="5187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3568" y="320040"/>
            <a:ext cx="7344816" cy="5989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 smtClean="0"/>
              <a:t>	'k Wou heel mijn leven </a:t>
            </a:r>
          </a:p>
          <a:p>
            <a:pPr>
              <a:buNone/>
            </a:pPr>
            <a:r>
              <a:rPr lang="nl-BE" dirty="0" smtClean="0"/>
              <a:t>	lang zo </a:t>
            </a:r>
            <a:r>
              <a:rPr lang="nl-BE" dirty="0" err="1" smtClean="0"/>
              <a:t>gère</a:t>
            </a:r>
            <a:r>
              <a:rPr lang="nl-BE" dirty="0" smtClean="0"/>
              <a:t> zwemmen</a:t>
            </a:r>
            <a:br>
              <a:rPr lang="nl-BE" dirty="0" smtClean="0"/>
            </a:br>
            <a:r>
              <a:rPr lang="nl-BE" dirty="0" smtClean="0"/>
              <a:t>'k Had goesting </a:t>
            </a:r>
          </a:p>
          <a:p>
            <a:pPr>
              <a:buNone/>
            </a:pPr>
            <a:r>
              <a:rPr lang="nl-BE" dirty="0" smtClean="0"/>
              <a:t>	maar ik mocht </a:t>
            </a:r>
            <a:r>
              <a:rPr lang="nl-BE" dirty="0" err="1" smtClean="0"/>
              <a:t>ni</a:t>
            </a:r>
            <a:r>
              <a:rPr lang="nl-BE" dirty="0" smtClean="0"/>
              <a:t> van ons moe</a:t>
            </a:r>
            <a:br>
              <a:rPr lang="nl-BE" dirty="0" smtClean="0"/>
            </a:br>
            <a:r>
              <a:rPr lang="nl-BE" dirty="0" smtClean="0"/>
              <a:t>'k Gaf </a:t>
            </a:r>
            <a:r>
              <a:rPr lang="nl-BE" dirty="0" err="1" smtClean="0"/>
              <a:t>heur</a:t>
            </a:r>
            <a:r>
              <a:rPr lang="nl-BE" dirty="0" smtClean="0"/>
              <a:t> </a:t>
            </a:r>
            <a:r>
              <a:rPr lang="nl-BE" dirty="0" err="1" smtClean="0"/>
              <a:t>kuskes</a:t>
            </a:r>
            <a:r>
              <a:rPr lang="nl-BE" dirty="0" smtClean="0"/>
              <a:t> </a:t>
            </a:r>
            <a:r>
              <a:rPr lang="nl-BE" dirty="0" err="1" smtClean="0"/>
              <a:t>oep</a:t>
            </a:r>
            <a:r>
              <a:rPr lang="nl-BE" dirty="0" smtClean="0"/>
              <a:t> </a:t>
            </a:r>
            <a:r>
              <a:rPr lang="nl-BE" dirty="0" err="1" smtClean="0"/>
              <a:t>heur</a:t>
            </a:r>
            <a:r>
              <a:rPr lang="nl-BE" dirty="0" smtClean="0"/>
              <a:t> kaak</a:t>
            </a:r>
            <a:br>
              <a:rPr lang="nl-BE" dirty="0" smtClean="0"/>
            </a:br>
            <a:r>
              <a:rPr lang="nl-BE" dirty="0" smtClean="0"/>
              <a:t>'t Bleef een hopeloze zaak</a:t>
            </a:r>
            <a:br>
              <a:rPr lang="nl-BE" dirty="0" smtClean="0"/>
            </a:br>
            <a:r>
              <a:rPr lang="nl-BE" dirty="0" smtClean="0"/>
              <a:t>Want </a:t>
            </a:r>
            <a:r>
              <a:rPr lang="nl-BE" dirty="0" err="1" smtClean="0"/>
              <a:t>d'er</a:t>
            </a:r>
            <a:r>
              <a:rPr lang="nl-BE" dirty="0" smtClean="0"/>
              <a:t> was niks aan te doen</a:t>
            </a:r>
            <a:br>
              <a:rPr lang="nl-BE" dirty="0" smtClean="0"/>
            </a:br>
            <a:endParaRPr lang="nl-BE" dirty="0" smtClean="0"/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Moe, </a:t>
            </a:r>
            <a:r>
              <a:rPr lang="nl-BE" dirty="0" err="1" smtClean="0"/>
              <a:t>ma'k</a:t>
            </a:r>
            <a:r>
              <a:rPr lang="nl-BE" dirty="0" smtClean="0"/>
              <a:t> is in de Kaspische</a:t>
            </a:r>
            <a:br>
              <a:rPr lang="nl-BE" dirty="0" smtClean="0"/>
            </a:br>
            <a:r>
              <a:rPr lang="nl-BE" dirty="0" smtClean="0"/>
              <a:t>In de Kaspische ... In de Kaspische</a:t>
            </a:r>
            <a:br>
              <a:rPr lang="nl-BE" dirty="0" smtClean="0"/>
            </a:br>
            <a:r>
              <a:rPr lang="nl-BE" dirty="0" smtClean="0"/>
              <a:t>Moe, </a:t>
            </a:r>
            <a:r>
              <a:rPr lang="nl-BE" dirty="0" err="1" smtClean="0"/>
              <a:t>ma'k</a:t>
            </a:r>
            <a:r>
              <a:rPr lang="nl-BE" dirty="0" smtClean="0"/>
              <a:t> is in de Kaspische</a:t>
            </a:r>
            <a:br>
              <a:rPr lang="nl-BE" dirty="0" smtClean="0"/>
            </a:br>
            <a:r>
              <a:rPr lang="nl-BE" dirty="0" smtClean="0"/>
              <a:t>In de Kaspische Zee gaan zwemmen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frankdevos.be/uploads/images/1833759-Giovanni%20Bragol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421" y="1052736"/>
            <a:ext cx="3231059" cy="2304256"/>
          </a:xfrm>
          <a:prstGeom prst="rect">
            <a:avLst/>
          </a:prstGeom>
          <a:noFill/>
        </p:spPr>
      </p:pic>
      <p:sp>
        <p:nvSpPr>
          <p:cNvPr id="8" name="Tijdelijke aanduiding voor inhoud 3"/>
          <p:cNvSpPr txBox="1">
            <a:spLocks/>
          </p:cNvSpPr>
          <p:nvPr/>
        </p:nvSpPr>
        <p:spPr>
          <a:xfrm>
            <a:off x="0" y="320040"/>
            <a:ext cx="8315778" cy="6537960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Veel bittere tranen die huil ik om jou 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mijn hart zou nog breken van spijt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 berouw 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veel bittere tranen 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wissen niet uit dat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BE" sz="3000" dirty="0" smtClean="0"/>
              <a:t>	</a:t>
            </a: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me beloofde 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jij word eens mijn bruid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Vaarwel mijn allerliefste schat 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vaarwel de droom die ik gisteren nog had 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't geluk dat maakte plaats voor verdriet 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zijn we nog vrienden dat troost me toch niet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Veel bittere tranen die huil ik om jou 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gaan ook de jaren mijn hart blijft je trouw</a:t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B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://images5.fanpop.com/image/photos/27400000/-3-open-u-r-E2-99-A5-hart-E2-9D-A4-E3-83-84-27486413-1024-76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5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jdelijke aanduiding voor inhoud 3"/>
          <p:cNvSpPr txBox="1">
            <a:spLocks/>
          </p:cNvSpPr>
          <p:nvPr/>
        </p:nvSpPr>
        <p:spPr>
          <a:xfrm>
            <a:off x="323528" y="868680"/>
            <a:ext cx="8064896" cy="5989320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Diep in </a:t>
            </a:r>
            <a:r>
              <a:rPr kumimoji="0" lang="nl-BE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m'n</a:t>
            </a: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hart kan ik niet boos zijn op jou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Blijf ik je toch altijd trouw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 mag je heus wel weten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Diep in </a:t>
            </a:r>
            <a:r>
              <a:rPr kumimoji="0" lang="nl-BE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m'n</a:t>
            </a: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hart is 'r maar een, dat ben jij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Jij bent toch alles voor mij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Zul je dat nooit vergeten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l-BE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l-BE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Want jij bent heus niet slecht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ook een ander van je zegt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Liev'ling</a:t>
            </a: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denk toch eens aan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Saam door '</a:t>
            </a:r>
            <a:r>
              <a:rPr kumimoji="0" lang="nl-BE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tleven</a:t>
            </a: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 gaan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'k Draag dan jouw liefde voortaan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Diep in </a:t>
            </a:r>
            <a:r>
              <a:rPr kumimoji="0" lang="nl-BE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m'n</a:t>
            </a: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hart </a:t>
            </a:r>
            <a:b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B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0" y="332656"/>
            <a:ext cx="6912768" cy="5989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sz="3500" dirty="0" smtClean="0"/>
              <a:t>Er wonen 2 motten</a:t>
            </a:r>
            <a:br>
              <a:rPr lang="nl-BE" sz="3500" dirty="0" smtClean="0"/>
            </a:br>
            <a:r>
              <a:rPr lang="nl-BE" sz="3500" dirty="0" smtClean="0"/>
              <a:t>in </a:t>
            </a:r>
            <a:r>
              <a:rPr lang="nl-BE" sz="3500" dirty="0" err="1" smtClean="0"/>
              <a:t>m’n</a:t>
            </a:r>
            <a:r>
              <a:rPr lang="nl-BE" sz="3500" dirty="0" smtClean="0"/>
              <a:t> ouwe jas</a:t>
            </a:r>
            <a:br>
              <a:rPr lang="nl-BE" sz="3500" dirty="0" smtClean="0"/>
            </a:br>
            <a:r>
              <a:rPr lang="nl-BE" sz="3500" dirty="0" smtClean="0"/>
              <a:t>En die 2 motten</a:t>
            </a:r>
            <a:br>
              <a:rPr lang="nl-BE" sz="3500" dirty="0" smtClean="0"/>
            </a:br>
            <a:r>
              <a:rPr lang="nl-BE" sz="3500" dirty="0" smtClean="0"/>
              <a:t>die wonen </a:t>
            </a:r>
            <a:r>
              <a:rPr lang="nl-BE" sz="3500" dirty="0" err="1" smtClean="0"/>
              <a:t>d’er</a:t>
            </a:r>
            <a:r>
              <a:rPr lang="nl-BE" sz="3500" dirty="0" smtClean="0"/>
              <a:t> pas</a:t>
            </a:r>
            <a:br>
              <a:rPr lang="nl-BE" sz="3500" dirty="0" smtClean="0"/>
            </a:br>
            <a:r>
              <a:rPr lang="nl-BE" sz="3500" dirty="0" smtClean="0"/>
              <a:t>Je raakt gewoonweg van je stuk</a:t>
            </a:r>
            <a:br>
              <a:rPr lang="nl-BE" sz="3500" dirty="0" smtClean="0"/>
            </a:br>
            <a:r>
              <a:rPr lang="nl-BE" sz="3500" dirty="0" smtClean="0"/>
              <a:t>als je het ziet dat pril geluk</a:t>
            </a:r>
            <a:br>
              <a:rPr lang="nl-BE" sz="3500" dirty="0" smtClean="0"/>
            </a:br>
            <a:r>
              <a:rPr lang="nl-BE" sz="3500" dirty="0" smtClean="0"/>
              <a:t>hij vreet </a:t>
            </a:r>
            <a:r>
              <a:rPr lang="nl-BE" sz="3500" dirty="0" err="1" smtClean="0"/>
              <a:t>m’n</a:t>
            </a:r>
            <a:r>
              <a:rPr lang="nl-BE" sz="3500" dirty="0" smtClean="0"/>
              <a:t> hele jas kapot</a:t>
            </a:r>
            <a:br>
              <a:rPr lang="nl-BE" sz="3500" dirty="0" smtClean="0"/>
            </a:br>
            <a:r>
              <a:rPr lang="nl-BE" sz="3500" dirty="0" smtClean="0"/>
              <a:t>alleen voor haar, </a:t>
            </a:r>
          </a:p>
          <a:p>
            <a:pPr>
              <a:buNone/>
            </a:pPr>
            <a:r>
              <a:rPr lang="nl-BE" sz="3500" dirty="0" smtClean="0"/>
              <a:t>	die dot van een mot</a:t>
            </a:r>
            <a:br>
              <a:rPr lang="nl-BE" sz="3500" dirty="0" smtClean="0"/>
            </a:br>
            <a:r>
              <a:rPr lang="nl-BE" sz="3500" dirty="0" smtClean="0"/>
              <a:t>Ik noem haar Charlotte</a:t>
            </a:r>
            <a:br>
              <a:rPr lang="nl-BE" sz="3500" dirty="0" smtClean="0"/>
            </a:br>
            <a:r>
              <a:rPr lang="nl-BE" sz="3500" dirty="0" smtClean="0"/>
              <a:t>en hem noem ik Bas</a:t>
            </a:r>
            <a:br>
              <a:rPr lang="nl-BE" sz="3500" dirty="0" smtClean="0"/>
            </a:br>
            <a:r>
              <a:rPr lang="nl-BE" sz="3500" dirty="0" smtClean="0"/>
              <a:t>Die dotten van motten</a:t>
            </a:r>
            <a:br>
              <a:rPr lang="nl-BE" sz="3500" dirty="0" smtClean="0"/>
            </a:br>
            <a:r>
              <a:rPr lang="nl-BE" sz="3500" dirty="0" smtClean="0"/>
              <a:t>in </a:t>
            </a:r>
            <a:r>
              <a:rPr lang="nl-BE" sz="3500" dirty="0" err="1" smtClean="0"/>
              <a:t>m’n</a:t>
            </a:r>
            <a:r>
              <a:rPr lang="nl-BE" sz="3500" dirty="0" smtClean="0"/>
              <a:t> ouwe jas.</a:t>
            </a:r>
            <a:br>
              <a:rPr lang="nl-BE" sz="3500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91138" name="Picture 2" descr="https://kniepertie.files.wordpress.com/2014/07/antim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1271"/>
            <a:ext cx="4093468" cy="245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79512" y="404664"/>
            <a:ext cx="6552728" cy="5989320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l-BE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Tinneke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Heule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ons 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maartje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 werken gelijk een paardje</a:t>
            </a:r>
            <a:b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 melken, kan mesten</a:t>
            </a:r>
            <a:b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 schuren gelijk de beste</a:t>
            </a:r>
            <a:b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Tinneke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Heule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BE" sz="3800" dirty="0"/>
              <a:t>	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 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maartje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Staat hoog in de gunst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BE" sz="3800" dirty="0"/>
              <a:t>	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m'n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vaartje</a:t>
            </a:r>
            <a:b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als 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moederke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haar prijst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BE" sz="3800" dirty="0"/>
              <a:t>	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m'n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zuster er om krijst</a:t>
            </a:r>
            <a:b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lach ik een beetje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BE" sz="3800" dirty="0"/>
              <a:t>	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nl-BE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m'n</a:t>
            </a:r>
            <a:r>
              <a:rPr kumimoji="0" lang="nl-BE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baardje</a:t>
            </a:r>
            <a:r>
              <a:rPr kumimoji="0" lang="nl-B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B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8" name="AutoShape 4" descr="data:image/jpeg;base64,/9j/4AAQSkZJRgABAQAAAQABAAD/2wCEAAkGBxQTEhUUEhQVFhUXFxgaGBcXGBgaGhUaFhQXFxcVFxgYHCggGBolHBcUITEhJSkrLi4uGB8zODMsNygtLiwBCgoKDg0OGhAQGywkICQsLCwsLCwsLCwsLCwsLCwsLCwsLCwsLCwsLCwsLCwsLCwsLCwsLCwsLCwsLCwsLCwsLP/AABEIARMAtwMBIgACEQEDEQH/xAAcAAACAgMBAQAAAAAAAAAAAAAEBQMGAAECBwj/xABGEAABAwEGAgYHBAgEBgMAAAABAAIRAwQFEiExQVFhBhMicYGRMkKhscHR8AdSkuEUFSMzYnKC8UNUotIWJFOywsNjg7P/xAAZAQADAQEBAAAAAAAAAAAAAAAAAQIDBAX/xAAlEQACAgICAgMAAgMAAAAAAAAAAQIRAxIhMRNBIjJRYXEEM0L/2gAMAwEAAhEDEQA/AFNKm5wyIMLthyM0wQeCgs7IIBafBFvpj1H5bjgpNP5IHUWCPSaeCnFPDBDsiuXsqHLsmETSqFre2ye5DGhzc1TG003kEHTkeCW22yFjiHM03buFxSgjstcDrknTyLRSxMMVGaj5hA1+CRn8Lp4B243C7ZkNCOGHccFhY7cBwnug8FjCJiS3kdAUi0dHlDuAOpG470xZTHUNLRoSIO2aAqMn1QebdimlgwmzVGwZa6SN+KcSZ9oXVXbE+Syk3gPErZB2AA9q0QNyTySGaeBuS4roNP8AKF0Jj7oWmxzJQB1QAn4oa1hoeMjnlkiJIImO4Ia8yRB0zCQ/RIc4DTn91w9krktyzBb/AC5jxWwSeDsttSPmtOMa4m+0HmqJIKlCZIwl2xGREaFOrj6QSeqtAwvGjtnDiCl2HEMwHfy7c1DUpAnPbZ2g5SqhklB2iZwjNVIvUTouS1Ve578dSIp14wEwx40H8JVtYQ4S0gjiF6EMimrR5+TE4PkHLFtTmmsWlmdHnVnpuxSHB0Iis3D28AIOoCjslnjLCecKZ2GcLXmDqOC8f2eslwR1SxzfRLXclxQLT2cZHJSY3tMZGNFC6sS7EWAcgnQrGFnpmThcJC7sdd9Op1kAg5OA3CDfUDmxhcHcQhTqO07LVJWN1Q6viyNB6wAhrtSNjxQjZM5h0ZOByy4phdVrY5uBzsnaTsUJbLOWOgsmNCNwgpELmDcEcY0I4pldVTs1GTiMSDyQDXDIB0fdnTm0o27a5a4dkEOkSNjwKcexTXAI4Dclya3LZabzFSRynOUA5pB2ABTLojH6ZT3zPd6JQhS6AbxpMbUIbLgPFDlh3MDkmN/04tFUThGMpdIHPmgF0ZI2E8yuLxZLPBEdW457eQHil973gGgN6xk7tHzVKDJeRG6XoAlpAI1GoK7pVJyDo/hcN+B5FAWO8IHfkYzU9K3NOsHY7EhDgwU4sKcI1b+H3FY2pOQcHcne7vC57I0Lm+2RxUhaT913dkeRUlEFSzhw7TcuI07+9FXXeps25dS3G7eY4hRxH3mx4gc+5aEn7rvZ4Jxbi7QNJqmXeyWplRuJjgRyW1SrBVdQJNORPqnRYuqP+TGuTml/iu/i+BZZrY5joDgY2Rrq0yTTGfBR1erMB1M4uI0WPayRDiOS5ODot0cVGgiIcDtC5oFmhJBU8uxZOBAW6lIkl2EeCAOqZIOTgYU76Toxdl3JLmtwHNhg8Ec11OY7Q5JMqIOaDhlgB4ck2szzXp4TLarND94fFK7QSHQ2pI25KSxVKmLHiEg8MiOCBdMkNM7w4T+EqWg7C9jg0zIxDYTlKLvKytcOtAMH0o2PFCUKbm5h0xu7QhC4Y5co3amS92pznkmPRZ3/ADVGPvZx/Kd0ntt80mZzjPLTuSR3Sd+LFTJYRmMJjD7FvHE5cnPPNXBcOmFopU7RWNR7W9qeegVQtHSdgyoUy8/edp7UsqXg+o8veS5x1LjJPeShH18QILcxrhPy5StPE10zLyp9kt4XtVqfvauEfdbl7krNans0kcTuprBZaLndtxHAuOXidldLz6KinZ2EgAzpw8VzTUk6Z1Q1atFGp1B6ri1FMttQcHBE17l4IB92vboUlKSG4xfoY0b7g5hzUxsl7tMdoGPA57KsEvacxktF7TqFfk/UQ8ddMu9C9OJMbDURwKKbamuzgGNIMeCoTHEei8jvRVO3VBrDkfBh81/Jd2VAcw8j+bdYqlSvmPvBaRov0fkf4WmyDEcqkkaStmm6SSGnuXNaz5Ds+IUGQy7QO6iirC3VezD2QdoUTX08hLhOoW6lQ5AOkLkFzjo3JFBYRUdmAHNIUtKm49qWu5BCCya9nXguhSDcoc0pMaZ2aEZ4NeCIGEasPPJDgNxCH+EogV3gnNp5JMaIqt5OpAijDsX3jkFVb+vUw4Oq43A9oNyYzv2PDznSFc2WF9UYQ0cctl5XfFjDLRXYDLW1HAd8yfKYVY6bIy8L+zv9NLshoOeX5+zxRQs74kkwRI2EeEIW66DyWhrMUuEkyAATrO4Cd2q6zaDDXQ1kxlPMmBuundnLqgCzADMwTw4qB9BwgtcR9Z93gimXDAJLswchGuUzqDPKPEqN/ZAB1CpNsVJCh2IGCIOon3idR9Zq4dEekRDhZKmJ7HuHVyf3XZMjP1ScIA496qlsYXkb6Duz2QdG1OZUa5p7THBwJG7TInlkFlJ2tWaR4do9St9kwO0MHRAPoq02WsLTQY8RD2g9x3HgZHglNeyFpgtWCVnRdFetthDhuO5BsugkxII7s1YLZSgZKK72y8dy68UE4cnNlk9isW6wFjowuI4hDCk4g4Jy5K4W+nD1zZrMCHZJSwqrCOV3RUwKg1ErFbW2VpGYWLmo6tkei1uhf3ah8fySG9rlfSfBcNNdjyXpH6S2MnA+KQ3hXBqgmCttUzn3aKT1BjNod3KEsa31XAr00XbRqCcAz5KCp0ZonSR4qNGWsiPPXFoiHEclj6ryYkGNFda/RMGYd5gJfW6IvggYT3SPmp0ZXkRU3sMlxYI5LZe3LsGdoT1/Ruq3VjiORlBWi7KjXbgcC0+9JplKSCrntLvSptdLhhzGQG5XnnSO7MF4VWu9F4ZUHMFoaT+Nr1f7qvJ9N5aW5HL80B9oN1yxloAk0wWug+o8gg+Dmj8ZVR4oznzZXW0DVBDKvVRm50GTOUSDkZM+CkswbQILLR1mbh2gzKMpJAAcCDkdcjKRVnF1LE1hfnBbiwg98ZnPZRUTWmerpUWawIJ7y7UnvVmdFttNRhbMZxr38tlULfWBcUTbLZ2YxTnmfzSKvXJ3+oCpSoVEtSpE9yFtNCO18deJWseqFFMkhrQSSQABuSYAHeYSbKSPX/s/M2GmTPpVAO4PPxlWEjx70Pcd39RZ6VEH0GAHm45uP4iUdHJYPs3XQsvikOoecI2071Xbvc0PET3K1Xs0GhU7lWLjo4q9McSurB9Wc2f7I7vOl213YKWT5R3S+zBlVoA2XPR6x9Y5w4AfFa38LMq+VAbmRrktqzW+xgOAgZALFx7HZqUyhfo9V8dxhF2e9XYsWMnvK85bZ0VSpuGjiPFK6FVnsl0dMAzJ7SRyVgs/S+zu1cW94XgbbTWbo7zRNO9qo1AKe7FofQlC+aD/AEarfNGsqtOjgfFfO9K/3btPgjrN0nA3c3zCrcWh77hWiwHUBeNWTpk8ejWPifmnFm6dVfvtd3p7i1Z6JXu+m70mNPggrZ0fo1Kb6bgQ17S0gHZwgxzzVbodPHesxp7imNDpvSPpMI7o+aNkLVnhV6UKlirVrNVMuYYxN0IgOY8DaRhMbTCTWi86hyxFe39Irvui3VHVa5fTquYG42uLYI9F5HoucBAzByA4LxC8LIG1qjGOxsZUexryIxBriA6M9cj4pARG0OdlsPyHyXVOm4j0T35+XP8AJNLtu3IkjMxrsJ079EbVogCAmgK9VEAqy/Zn1JthFQHrBTcaP3Q4emTzwYoOmu8JfTsYeagdGVGq5vJzW4gfCCvWrDcNnayWUabC4AuwCMyAlMqAyHcFqBzCD/VUeg97fGfetGhaG6Pa7+YLKjWye3U5pVBPqlV24rK9tek7DliGacV7RVwOa6lMgiWn5pLZWvY9nptbInWNc10YnSaMMqtobdN2/tGHkp+hXp1P5R8V30prlpplsEHLPuWui9qmqQGAEjMjhKu34zP/ALGF8U+2O5Ypb61Z3LFy0dZ4yykpOrUgB2WxTnVVRnZGByWObyRJpbKRtnBCKCwJtILh1nHBGusxBXX6Oih2xYbKFyaB2yTM0FrqylQ7FvbGjyuKt4Vmj0kwe3khK9NAmdXfedA4uvLiTERPioLPQpimxzXTULqhePu9vs+xCtsgLtMvkmdssXVspj1nNl3jB95KtP0ZtewmwiZmdllWkRkT9cEPYnkT9bptSaDmqYkV+rR/aMjjB8RBHkU5p9Nq1JxY4zhJb2h90x8FjrP2mn+IHbiPBCWmztdUqy3NtV7T3hxUT55NMd3SLLYunzT6TR4FObP0toO1MLz1130hsuKl0s9V5BWf9M1drtHq1G9KT9HhEhzTuCvH6VhqgiHyFZ7vIpYS4ucDzOS0jCTMpTii2dNB2aZ5obogYtHe0/BG9IWh9GmXEgZaaqDo7QpsqhwdJ0z1zWnkqOplpcrGfSCnUODqhMTMrFYWubhzI1WLn2o6UjwO1Pe09lhcOWy4ZeMekxw8FeLjuqMQcJzyTd9y0z6oWyjasxcqdHmovGmfWI7wpadrYdHBXqt0XpH1B5IGt0LpH1UtGNTQhsDmvdhcdeCZ/qxv3iuanQZurS4dyhd0TrN9Gs8eKhwkXGcPZIbp4PHkuH3U4bhRfqW2M9GrPesm3M1a13gpqZd42RV7rfEhspfWsj49EhMv1naW+lRPhK4dfh9ajUnulFyXoVRfsSU6B7WLIAHM5AEiB7SjbZ+2djHowAz+Uejrx18UTfLnPpYQMPWOYCMp9LPyEo39HAAaBkBC1RjJ+kJGUoRtmdGSIfR5IctzV0QFFgMaba6aoejROOqdZq1DkPvH81MKsNOcfX91BYQ6XiAO2fc0fBIYZRosP7xs82xI8Dr5hTi6rO/SqGng8Ee3T2ofqeJK6wNGyNYPtFLLkXTCf+F6gGKm4ObxBBB8QhqwhrZ2keSlsltqUTNNxAOo2d3griesGwdJJHfnlyWuJRj0Z5ZynTY7vK9C+zAAQ4RHBLOj1WsbTSxRhkzHcVLUpnqo3hSXJTcKtMwcnBJ448sSnLou9vsVN4JqTrxI9yxSVyS7BEg5+yVi4Pkm6SPQjGDim2xBdLpJTxlNJLpdLjkrvdtIGmJC68bqCOPIrmxN1SzqlYjYmHZROuxuxKvZEasQ9Qp7LduOUyddZ2KKu+zFgMpNqgSdil1w8wh6lwnkrO8gAkkADMk6ADcqpXz0hc+W0SWM0L8Jl3GM5aPCfcp2KaQsvVlOjk+C77rcz48PFVi11cTjLQ0DQDP27ru2WpgdEwTpOWImZg8eAOevBQ1PL2IsKFtRgNVoInCC4QN3dkZ7ZB/0ESXjgVzYyDjcTkThGmjJH/dj71t9rByaJ5nRCA6LgRnA8UttJzhqPNnxanyUdpsx2KdiA6DNzmi6DQ51Q/x892NOaBrOIEKa76+bgc85kdzfiCkxhT6EclxKIe4EcCl9qDmZxI9v5osCVSWZpxtwxi2nQnWDyKXUbwY7Ke9MbNaWtdLgTGkajzQmJrgZ0rxpu1puHdnB3GSMst40WmRUI5FTdCLbSqWh1F3+KC5s7VGCXDxaCf6Fxelzu62phwxJgFVKddhCF9DqnetNwEPGIbzyzWKoMuKq6QKYPMGFpYaxbvk6NpxVcFiuepLjKv11fuwqDdHplX+6v3YVw+iM8n3YaFtaW0yTaxYqf0y6QhpNnY6CR+0dOgPqDmd+WW6AYN0lv3riaVMnqwcyP8Qj/wAZ93dCLEGNzIHhxyULLVTaCcWnCCkttvlheJPZHL4EfBJiRNetoo+i+O32cMTiB27oSd9Lqjhp1akOyaxzsTQTMQSC4CJORyAKCokPquqElxAga5ScoHcCrLcl3h3aeMhIB7jDjyzGH+nmUIbObvu8Uw0k4yABnmBHEcVPaSIiB3ox9iDCCDzjLMZ6HjySmraTi0TERuZnLcl0a8+kpC6dlMymCM/clYxHawFFdtWHHTbzznLyTS8LCyJEz7ElJDXgjIyR7ARPtTEWuhZcQEgcp96CvNsCIn2T7/cubtvss2nPQRmDqTyUd5XiXAxAkGMhqRrmixCA2IOc53V5iCQXxIO4hucaKGy3i9zsNOgajQYJ6whmmfaI9yHt1pJdhac3jqy7SGuc2SOZwhWew2drKYa0QAMgkUQXfXqUatKsabAaT2vhjziIa4EtzZGYkeOq9bvWyAN61pxNqQ5p5OEj2Lye1DI8l6N0cvLrrrpj1qTjSM/wgFv+hzEpq4lY3UjLJasBJjVYoKjZGYHgsXPvJdHb4oPllVvS8X0YdTOe6IsP2iWhgAwyBy/NQ3lQkZiELSsI4cF0Y4txOPK0pFjpfafUHpUx9eCfWfpvUNPrDROGJkcF5/aLuHtXoIsbad2tc/VzGhrd3FwyHvPcCr1/TPYif9oPWU3dSwh8QHGIaeOpkjgqiy7y8kuJzMkkkkk7ycyc0TZLNga0xkNhx3J4rm0W3COfs4QldcIXYlvezBogOJVMvK0EEgFWK+rfmY0+KpFutOI5IsdFhuapDTxLiXdzdB7Xeav/AEdvmk0Boa6W9kyBGR1bx38wvNbjrZOByMRGhzBj4oll8YH5HQjzgTqpGeo2q1NqTgw7nLbl7fYkVts8mR9GT+SQWS+QYzju3TalWxDUx4/JFgdWZ2xTCZ1JyECc45dyEZQnfNY2thdhcmMmqtxZJBb2Qdss/LPLwB9ifurQ0566R9ZpJeldjGlzyBG3gcu8wkAvqPgyCBx5IO020YeA+vyRFCnLG9kzhG4gZZ6ePPuS91lGKXCeR08vnmqJFT6hLp04eBkL0GwkRnnl5JDQsTKjmNgNlzRIGgcQDkORTyzNglp2JHkUmMitjhOH62T77PrZnaaE5FrKjRzY4sefHHT/AApPbKMZ8lz0Vr9Xbqf8YfTP9TZH+prU/QLsv9RhjZYt1A6NQSsXGz0kxEKDqpholHWW4KriAGEnLdVmx9JRZ67hWBwxlAVzu37S7CxskPDt+yV242owPNypymardFa//TOvEfNcXhbDUFNp9CkxrRvnAxOMazEDkOZTK0dOqVpoubZseZwlxBECJIE+A5ApZg7BnWJ+swhysmgd9bs5RGx/sqrfdvaxpLjnwR163sKVM6D2+9eY3tebqzydthxUlHdutjqrgxgJkgAAElxJgNAGpk6BX+6Ps4/Rwx1sbiquGLqtW050a6PTdx22ziS4+ym6bBY2ttNqtFF1qcOy3G0igDsM4NQ7u20G5d6aOklid/j0T/U1CBnl/SO4w6hiYwB1ISMLQOz6zchpGf8ASvMbRZcdocxxIAbLSImAARPLUL6mZeFldo+kfELwnpJdDbPbajGwWj924H/Dfm0eHo97ShghXdV3UW+k0uMDV3GQdOatF32WnALWgeck8yZlIKGg4w4eUOHxTOw1y3Ue1IBhVrBsjdDtp4u07Ph9ea1WfiIJy5BdUZOR34floPegDhtCDPq6zx8Fj7MwiQMuefnOvFEkjTXLy2AQto7JhMAG1syMJJWpZqw1hIS20UgqQmLXE9xTxtrBfjyGKHZcT6Q8DKUObmmNiILWz6riPA9oe3ElIEMa7sQnb4d3mlFotGCtTePVqMcfB0n4pq2icLsOgHPPP5Skd5M7Mjnl4fXkhAesVgROYOaxQWN5dTY+fSYx34mh3xWLlaPQTK1arLTq+kJPFQi46J02XVS04GuODEdoK6ue2iq+DRNOPWJ1nKBK0imc82kNrvswphrWiANvefEyVq+rS9rex493wTKzWMkjQfCJzK3etna1hBz20n+y1Oc8Z6VWqoXw7Q/Ue5PujHRAYOsr+m7Rn3Bz/iPs01lNbVYmnPCHYSHAxm2CYPP3rupedFgBc2tnuIIncSlNP0XBr2SHozRUdTovSWqN92eP8YeH5Lr9dWfd9Yf0n5LOpGlxIHdEmRMwhLTcfVNLmumM45bkJsL7s3/VeBzaf9qz9a2af32vFp+SfyD4FfoPz8ffLfc4+Sb2apIByE69439yTVgwVCKbg5k9kjgdvDRMrEc4+uKsxDzQmeMZfmeHiuqUiXEidPrP6hSyYB3498ZSoajJBLTH13eEJgSsbAn2nXvj60QtpGZClp1+zB9IHPv+K0SPZlz2QAse4iUG+pJKa1WfX13pdWocNVSECvUlgd6Y5B34THueVGRqFuyOh7RnByMa9oR8kMQ0oWsxE5Hz/tyS28hqpwwgnfz465qK8JDQdvr68EIZf+j1Q/o1DOf2NL2U2hYiOidyValiovY8QW8NMLi2P9Kxc7jK+jtUoNdorjH6xJ9q4qV8BaXyDOUjWO/wXVfcMcWzul1ruivUABrlwBkZDI8dE4tGWRN8D2jfc9ppPj3cR481j7wxAy45bSqbXr1rMQKzeycg9s4SRMT9056e9FU71a4HPP5FaGFUO6IzJbnIIgdxjVatNkMfsz2sp3BMcEDQtcGCd+XvTD9KGI+KdiObLbRk2oA142jJ3cePJGPwnLDn/KltYNJIdBB28dY5KVtrtDWRSqSBkC8YiOWxI25c1LhfRrHJXZPWoM3aJ7kObFTMyG+Sgbe1uI9Oif6DPiJyUovC28aP4T/uUVXsu79A95WBhpywCW5mNxv8/BA0Xbym7LxtnCgf6T/uSo0SxxDgAdYGnazAHLUKomc17GfWyBwjj4Zc1PSAI1HITlnwnyS5hJCLsc5jirIORTEZjWVC6oQc+OaMrsjTz+XJBvbiMeems5BAHbXg5+/YbR7fNQ2keH1mAsLOHfHP8lpxy4xp5JiF1ppxn70E9++4Rtod9QgbQM+aYizCkDJHeDycJHsIQd40OwY71JYXg06ZG7AD3tOH3AHxW6jp100Uoo9P+yO2B93NYDnSfUaf6nmoPY8eSxVH7I7z6m11bM4wKoJbJyx05PtYXfhCxUxIr4tRcYgtA3cIhdsvNo0rs8wp3UAR2sz3oV120yfRCwVHRKzureDHAh1akQdQS0g8iCq/brooGTStFNh+7i7Pvke1WE3bREHCJWCw0ZnAE00iXFvspYtlakc4fG4cHA+IlNLN0gaSMWRyCsbrHR2pqGrclF2rG/XMJ7C8ZHStrSJbE6yfqIzPmp7HbiHTAAjON+E+1CP6O02mab3sP8LpHkdfNafYq9PNrmVRw9B3kZafMJqSJcGODUDjOEDgQdvLNdCsAc4PdII8Dr4JTRvcSGPDmO2DxHkdD4Iku34SnwxJtBj7Uwes0d5g+1A3hVbULHNdORaSORke8oS1EaEAznnt5rqy2xj2BjWw6m4TGhBaYU1T4L2tchNMKWz6/XkhgVJSKszCscndarCNBrv3rUwFo1RHd8UgB3tiQhC4KerWkafRS5781Qji1PS+s5F1nSgXhMBpctfsxwPv/smLikF1Ph57vj+afU3qRoBt7SHyDEgGZjaDmFinvSnIbGyxUmKh3kAXOBcANAdUvdf1L/LVfxfmj21O/wBi56ufoLnTOmSsAF+0v8rUP9R+akbf1P8AybvxI1zQtPw6qtkTqwdt8tOYsbvxFduvsf5M/i/JStrZfBb6ydR7UrHqwWnfIOlkP4vyUjL2O1j/ANX5KYD6ld4kbAoMErW7GIdY2kcCQR7WpRaWVWumlSc1u7HPLgP5XHNu+pI7lYSVxbXNNJ85yxw/0lNSE4FLrXw1wkGMs+XzTm6aBbTBdkXGflP1uorLQo1Ic2m0YYEgDtFoiY0TN+ysxOTHf7FK3RQEwtfpCAJ6j4UT381BUr5qCrWlAyd9VA13ZrZfuoazk7FRA964cuKj1prkxHdkMVB4+5PqZSBmTmnSCE5bUieWSTGgiqciDmPzWKBtSVtMB2aRJwgeKnZdTuJRVytBfpsjafSCz9d1GL9pMRG8SphBONs0yTadCz9TniV3+p3cSmlTpDQbXFnJPWEgRB35qy2e7nOIhuqvxxM/JIpLbkPNdC5O/wA1brfZzSa5xBIbrHJV+5+klO0U6r6bXRSEnLlKfjiHkkCNuXv81I25eM+aY9FL3bbg51JjgGmDPdPxVk/VbsMxvol44h5JFN/UgPHzUVq6OYqb2tyc5rg0k5AkEAnlKK6TX+bJXp0nUy41CACIylwHxQ3SnpO6yVOqNIyaZeHSIGRifGEaRDeRQ7p7FNrd4k+OfyRX6R9cUupNIY0cGt/7QpqYOo/spEFOqKF71DUkbeX90O+okMKqPUTnoN1dci0cUDDiRxUT3LhtoG4nl/ZcGogCCqc1y1y7cAuAUySQFNDoDxAPmPmlbUdY6ktHKR8f/IIY0EYisWoW0DLj0ed+08FX+j9MOv1gcJHWO9lIkLFicP8AWGT7ji20G/8AEbBAjG3L/wCpxXt4bDhCxYh9iQkv39zV/qXm/wBlLB+g2/L66tYsTfQhz9hLB+i1zH+L/wCti9FreiO9YsS9jPN+nVma+22YuEkOBGZ++zgmHSa5aFovGiK1MPENEEmCJJgtBhw5FYsVMSPN+lg/520D/wCer/8Ao5LqCxYoYzT0M8ZH63CxYkAvqKF4+KxYmBvF8FyTmsWIA2xxUgWLEASNGinsZyd/M32h0+4LFiGCDGlbWLEgP/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7110" name="Picture 6" descr="http://www.tinekesfeesten.be/ckfinder/userfiles/images/historiek/tinekesbeeld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4524"/>
            <a:ext cx="3153147" cy="471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0" y="836712"/>
            <a:ext cx="3995936" cy="1368152"/>
          </a:xfrm>
        </p:spPr>
        <p:txBody>
          <a:bodyPr>
            <a:normAutofit/>
          </a:bodyPr>
          <a:lstStyle/>
          <a:p>
            <a:pPr algn="ctr"/>
            <a:r>
              <a:rPr lang="nl-BE" sz="4400" b="1" dirty="0" smtClean="0"/>
              <a:t>Helmut Lotti</a:t>
            </a:r>
            <a:endParaRPr lang="nl-BE" sz="4400" b="1" dirty="0"/>
          </a:p>
        </p:txBody>
      </p:sp>
      <p:pic>
        <p:nvPicPr>
          <p:cNvPr id="90116" name="Picture 4" descr="http://www.zdf.de/ZDF/zdfportal/blob/36275756/2/dat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6400800" cy="3600451"/>
          </a:xfrm>
          <a:prstGeom prst="rect">
            <a:avLst/>
          </a:prstGeom>
          <a:noFill/>
        </p:spPr>
      </p:pic>
      <p:pic>
        <p:nvPicPr>
          <p:cNvPr id="7" name="Picture 2" descr="http://www.gutelaunetv.de/mediafiles/e4181/640-Lotti_Helmut_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620688"/>
            <a:ext cx="46767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8459794" cy="5989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err="1" smtClean="0"/>
              <a:t>Hee</a:t>
            </a:r>
            <a:r>
              <a:rPr lang="nl-BE" dirty="0" smtClean="0"/>
              <a:t> </a:t>
            </a:r>
            <a:r>
              <a:rPr lang="nl-BE" dirty="0" err="1" smtClean="0"/>
              <a:t>schon</a:t>
            </a:r>
            <a:r>
              <a:rPr lang="nl-BE" dirty="0" smtClean="0"/>
              <a:t> </a:t>
            </a:r>
            <a:r>
              <a:rPr lang="nl-BE" dirty="0" err="1" smtClean="0"/>
              <a:t>wijveken</a:t>
            </a:r>
            <a:r>
              <a:rPr lang="nl-BE" dirty="0" smtClean="0"/>
              <a:t>, </a:t>
            </a:r>
          </a:p>
          <a:p>
            <a:pPr>
              <a:buNone/>
            </a:pPr>
            <a:r>
              <a:rPr lang="nl-BE" dirty="0" smtClean="0"/>
              <a:t>ge wit </a:t>
            </a:r>
            <a:r>
              <a:rPr lang="nl-BE" dirty="0" err="1" smtClean="0"/>
              <a:t>da'k</a:t>
            </a:r>
            <a:r>
              <a:rPr lang="nl-BE" dirty="0" smtClean="0"/>
              <a:t> a </a:t>
            </a:r>
            <a:r>
              <a:rPr lang="nl-BE" dirty="0" err="1" smtClean="0"/>
              <a:t>gere</a:t>
            </a:r>
            <a:r>
              <a:rPr lang="nl-BE" dirty="0" smtClean="0"/>
              <a:t> zie</a:t>
            </a:r>
          </a:p>
          <a:p>
            <a:pPr>
              <a:buNone/>
            </a:pPr>
            <a:r>
              <a:rPr lang="nl-BE" dirty="0" err="1" smtClean="0"/>
              <a:t>Laot</a:t>
            </a:r>
            <a:r>
              <a:rPr lang="nl-BE" dirty="0" smtClean="0"/>
              <a:t> </a:t>
            </a:r>
            <a:r>
              <a:rPr lang="nl-BE" dirty="0" err="1" smtClean="0"/>
              <a:t>ne</a:t>
            </a:r>
            <a:r>
              <a:rPr lang="nl-BE" dirty="0" smtClean="0"/>
              <a:t> keer zien </a:t>
            </a:r>
            <a:r>
              <a:rPr lang="nl-BE" dirty="0" err="1" smtClean="0"/>
              <a:t>oe</a:t>
            </a:r>
            <a:r>
              <a:rPr lang="nl-BE" dirty="0" smtClean="0"/>
              <a:t> </a:t>
            </a:r>
            <a:r>
              <a:rPr lang="nl-BE" dirty="0" err="1" smtClean="0"/>
              <a:t>gern</a:t>
            </a:r>
            <a:r>
              <a:rPr lang="nl-BE" dirty="0" smtClean="0"/>
              <a:t> da gij mij zie</a:t>
            </a:r>
          </a:p>
          <a:p>
            <a:pPr>
              <a:buNone/>
            </a:pPr>
            <a:r>
              <a:rPr lang="nl-BE" dirty="0" err="1" smtClean="0"/>
              <a:t>Hee</a:t>
            </a:r>
            <a:r>
              <a:rPr lang="nl-BE" dirty="0" smtClean="0"/>
              <a:t> </a:t>
            </a:r>
            <a:r>
              <a:rPr lang="nl-BE" dirty="0" err="1" smtClean="0"/>
              <a:t>schon</a:t>
            </a:r>
            <a:r>
              <a:rPr lang="nl-BE" dirty="0" smtClean="0"/>
              <a:t> </a:t>
            </a:r>
            <a:r>
              <a:rPr lang="nl-BE" dirty="0" err="1" smtClean="0"/>
              <a:t>wijveken</a:t>
            </a:r>
            <a:r>
              <a:rPr lang="nl-BE" dirty="0" smtClean="0"/>
              <a:t>, </a:t>
            </a:r>
          </a:p>
          <a:p>
            <a:pPr>
              <a:buNone/>
            </a:pPr>
            <a:r>
              <a:rPr lang="nl-BE" dirty="0" smtClean="0"/>
              <a:t>ge wit </a:t>
            </a:r>
            <a:r>
              <a:rPr lang="nl-BE" dirty="0" err="1" smtClean="0"/>
              <a:t>da'k</a:t>
            </a:r>
            <a:r>
              <a:rPr lang="nl-BE" dirty="0" smtClean="0"/>
              <a:t> a </a:t>
            </a:r>
            <a:r>
              <a:rPr lang="nl-BE" dirty="0" err="1" smtClean="0"/>
              <a:t>gere</a:t>
            </a:r>
            <a:r>
              <a:rPr lang="nl-BE" dirty="0" smtClean="0"/>
              <a:t> zie</a:t>
            </a:r>
          </a:p>
          <a:p>
            <a:pPr>
              <a:buNone/>
            </a:pPr>
            <a:r>
              <a:rPr lang="nl-BE" dirty="0" err="1" smtClean="0"/>
              <a:t>Laot</a:t>
            </a:r>
            <a:r>
              <a:rPr lang="nl-BE" dirty="0" smtClean="0"/>
              <a:t> </a:t>
            </a:r>
            <a:r>
              <a:rPr lang="nl-BE" dirty="0" err="1" smtClean="0"/>
              <a:t>ne</a:t>
            </a:r>
            <a:r>
              <a:rPr lang="nl-BE" dirty="0" smtClean="0"/>
              <a:t> keer zien </a:t>
            </a:r>
            <a:r>
              <a:rPr lang="nl-BE" dirty="0" err="1" smtClean="0"/>
              <a:t>oe</a:t>
            </a:r>
            <a:r>
              <a:rPr lang="nl-BE" dirty="0" smtClean="0"/>
              <a:t> </a:t>
            </a:r>
            <a:r>
              <a:rPr lang="nl-BE" dirty="0" err="1" smtClean="0"/>
              <a:t>gern</a:t>
            </a:r>
            <a:r>
              <a:rPr lang="nl-BE" dirty="0" smtClean="0"/>
              <a:t> da gij mij zie</a:t>
            </a:r>
            <a:br>
              <a:rPr lang="nl-BE" dirty="0" smtClean="0"/>
            </a:br>
            <a:endParaRPr lang="nl-BE" dirty="0" smtClean="0"/>
          </a:p>
          <a:p>
            <a:pPr>
              <a:buNone/>
            </a:pPr>
            <a:r>
              <a:rPr lang="nl-BE" dirty="0" smtClean="0"/>
              <a:t>En </a:t>
            </a:r>
            <a:r>
              <a:rPr lang="nl-BE" dirty="0" err="1" smtClean="0"/>
              <a:t>totte</a:t>
            </a:r>
            <a:r>
              <a:rPr lang="nl-BE" dirty="0" smtClean="0"/>
              <a:t> mij, </a:t>
            </a:r>
            <a:r>
              <a:rPr lang="nl-BE" dirty="0" err="1" smtClean="0"/>
              <a:t>totte</a:t>
            </a:r>
            <a:r>
              <a:rPr lang="nl-BE" dirty="0" smtClean="0"/>
              <a:t> mij, </a:t>
            </a:r>
            <a:r>
              <a:rPr lang="nl-BE" dirty="0" err="1" smtClean="0"/>
              <a:t>totte</a:t>
            </a:r>
            <a:r>
              <a:rPr lang="nl-BE" dirty="0" smtClean="0"/>
              <a:t> mij, </a:t>
            </a:r>
          </a:p>
          <a:p>
            <a:pPr>
              <a:buNone/>
            </a:pPr>
            <a:r>
              <a:rPr lang="nl-BE" dirty="0" err="1" smtClean="0"/>
              <a:t>totte</a:t>
            </a:r>
            <a:r>
              <a:rPr lang="nl-BE" dirty="0" smtClean="0"/>
              <a:t> mij </a:t>
            </a:r>
            <a:r>
              <a:rPr lang="nl-BE" dirty="0" err="1" smtClean="0"/>
              <a:t>ghul</a:t>
            </a:r>
            <a:r>
              <a:rPr lang="nl-BE" dirty="0" smtClean="0"/>
              <a:t> de nacht</a:t>
            </a:r>
          </a:p>
          <a:p>
            <a:pPr>
              <a:buNone/>
            </a:pPr>
            <a:r>
              <a:rPr lang="nl-BE" dirty="0" err="1" smtClean="0"/>
              <a:t>Totte</a:t>
            </a:r>
            <a:r>
              <a:rPr lang="nl-BE" dirty="0" smtClean="0"/>
              <a:t> mij, </a:t>
            </a:r>
            <a:r>
              <a:rPr lang="nl-BE" dirty="0" err="1" smtClean="0"/>
              <a:t>totte</a:t>
            </a:r>
            <a:r>
              <a:rPr lang="nl-BE" dirty="0" smtClean="0"/>
              <a:t> mij, </a:t>
            </a:r>
            <a:r>
              <a:rPr lang="nl-BE" dirty="0" err="1" smtClean="0"/>
              <a:t>totte</a:t>
            </a:r>
            <a:r>
              <a:rPr lang="nl-BE" dirty="0" smtClean="0"/>
              <a:t> mij, </a:t>
            </a:r>
          </a:p>
          <a:p>
            <a:pPr>
              <a:buNone/>
            </a:pPr>
            <a:r>
              <a:rPr lang="nl-BE" dirty="0" err="1" smtClean="0"/>
              <a:t>totte</a:t>
            </a:r>
            <a:r>
              <a:rPr lang="nl-BE" dirty="0" smtClean="0"/>
              <a:t> mij </a:t>
            </a:r>
            <a:r>
              <a:rPr lang="nl-BE" dirty="0" err="1" smtClean="0"/>
              <a:t>mej</a:t>
            </a:r>
            <a:r>
              <a:rPr lang="nl-BE" dirty="0" smtClean="0"/>
              <a:t> al a kracht</a:t>
            </a:r>
          </a:p>
          <a:p>
            <a:pPr>
              <a:buNone/>
            </a:pPr>
            <a:r>
              <a:rPr lang="nl-BE" dirty="0" smtClean="0"/>
              <a:t>Doe ut dan, doe ut dan, </a:t>
            </a:r>
            <a:r>
              <a:rPr lang="nl-BE" dirty="0" err="1" smtClean="0"/>
              <a:t>schon</a:t>
            </a:r>
            <a:r>
              <a:rPr lang="nl-BE" dirty="0" smtClean="0"/>
              <a:t> </a:t>
            </a:r>
            <a:r>
              <a:rPr lang="nl-BE" dirty="0" err="1" smtClean="0"/>
              <a:t>wijveken</a:t>
            </a:r>
            <a:endParaRPr lang="nl-BE" dirty="0" smtClean="0"/>
          </a:p>
          <a:p>
            <a:pPr>
              <a:buNone/>
            </a:pPr>
            <a:r>
              <a:rPr lang="nl-BE" dirty="0" err="1" smtClean="0"/>
              <a:t>Schon</a:t>
            </a:r>
            <a:r>
              <a:rPr lang="nl-BE" dirty="0" smtClean="0"/>
              <a:t> </a:t>
            </a:r>
            <a:r>
              <a:rPr lang="nl-BE" dirty="0" err="1" smtClean="0"/>
              <a:t>wijveken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0" y="404664"/>
            <a:ext cx="8387786" cy="5989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	Waarom zijn de banaantjes krom</a:t>
            </a:r>
            <a:br>
              <a:rPr lang="nl-BE" dirty="0" smtClean="0"/>
            </a:br>
            <a:r>
              <a:rPr lang="nl-BE" dirty="0" smtClean="0"/>
              <a:t>Waarom, zeg mij waarom</a:t>
            </a:r>
            <a:br>
              <a:rPr lang="nl-BE" dirty="0" smtClean="0"/>
            </a:br>
            <a:r>
              <a:rPr lang="nl-BE" dirty="0" smtClean="0"/>
              <a:t>Is dit feit nu uit te leggen omdat vele mensen zeggen</a:t>
            </a:r>
            <a:br>
              <a:rPr lang="nl-BE" dirty="0" smtClean="0"/>
            </a:br>
            <a:r>
              <a:rPr lang="nl-BE" dirty="0" smtClean="0"/>
              <a:t>Dat in vruchtjes zonder pit gewoonlijk er geen beentje zit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Waarom zijn de banaantjes krom</a:t>
            </a:r>
            <a:br>
              <a:rPr lang="nl-BE" dirty="0" smtClean="0"/>
            </a:br>
            <a:r>
              <a:rPr lang="nl-BE" dirty="0" smtClean="0"/>
              <a:t>Waarom, zeg mij waarom</a:t>
            </a:r>
            <a:br>
              <a:rPr lang="nl-BE" dirty="0" smtClean="0"/>
            </a:br>
            <a:r>
              <a:rPr lang="nl-BE" dirty="0" smtClean="0"/>
              <a:t>Ach, het zou ten alle tijde </a:t>
            </a:r>
          </a:p>
          <a:p>
            <a:pPr>
              <a:buNone/>
            </a:pPr>
            <a:r>
              <a:rPr lang="nl-BE" dirty="0" smtClean="0"/>
              <a:t>	alle mensen wis verblijden</a:t>
            </a:r>
            <a:br>
              <a:rPr lang="nl-BE" dirty="0" smtClean="0"/>
            </a:br>
            <a:r>
              <a:rPr lang="nl-BE" dirty="0" smtClean="0"/>
              <a:t>Als men zeggen kon waarom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88066" name="Picture 2" descr="http://img3.wikia.nocookie.net/__cb20090913142847/awf/nl/images/6/62/Bana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818955"/>
            <a:ext cx="3131840" cy="3039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23528" y="864096"/>
            <a:ext cx="7416824" cy="62373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sz="4000" dirty="0" smtClean="0"/>
              <a:t>Ik sta op wacht</a:t>
            </a:r>
            <a:br>
              <a:rPr lang="nl-BE" sz="4000" dirty="0" smtClean="0"/>
            </a:br>
            <a:r>
              <a:rPr lang="nl-BE" sz="4000" dirty="0" smtClean="0"/>
              <a:t>En denk aan jou</a:t>
            </a:r>
            <a:br>
              <a:rPr lang="nl-BE" sz="4000" dirty="0" smtClean="0"/>
            </a:br>
            <a:r>
              <a:rPr lang="nl-BE" sz="4000" dirty="0" smtClean="0"/>
              <a:t>Je schreef me af</a:t>
            </a:r>
            <a:br>
              <a:rPr lang="nl-BE" sz="4000" dirty="0" smtClean="0"/>
            </a:br>
            <a:r>
              <a:rPr lang="nl-BE" sz="4000" dirty="0" smtClean="0"/>
              <a:t>Bleef mij niet trouw</a:t>
            </a:r>
          </a:p>
          <a:p>
            <a:pPr>
              <a:buNone/>
            </a:pPr>
            <a:endParaRPr lang="nl-BE" sz="4000" dirty="0" smtClean="0"/>
          </a:p>
          <a:p>
            <a:pPr>
              <a:buNone/>
            </a:pPr>
            <a:endParaRPr lang="nl-BE" sz="4000" dirty="0" smtClean="0"/>
          </a:p>
          <a:p>
            <a:pPr>
              <a:buNone/>
            </a:pPr>
            <a:r>
              <a:rPr lang="nl-BE" sz="4000" dirty="0" smtClean="0"/>
              <a:t>	Ook een soldatenhart</a:t>
            </a:r>
            <a:br>
              <a:rPr lang="nl-BE" sz="4000" dirty="0" smtClean="0"/>
            </a:br>
            <a:r>
              <a:rPr lang="nl-BE" sz="4000" dirty="0" smtClean="0"/>
              <a:t>Is niet van steen</a:t>
            </a:r>
            <a:br>
              <a:rPr lang="nl-BE" sz="4000" dirty="0" smtClean="0"/>
            </a:br>
            <a:r>
              <a:rPr lang="nl-BE" sz="4000" dirty="0" smtClean="0"/>
              <a:t>Waarom schreef jij die brief</a:t>
            </a:r>
            <a:br>
              <a:rPr lang="nl-BE" sz="4000" dirty="0" smtClean="0"/>
            </a:br>
            <a:r>
              <a:rPr lang="nl-BE" sz="4000" dirty="0" smtClean="0"/>
              <a:t>En liet mij zo alleen</a:t>
            </a:r>
            <a:br>
              <a:rPr lang="nl-BE" sz="4000" dirty="0" smtClean="0"/>
            </a:br>
            <a:r>
              <a:rPr lang="nl-BE" sz="4000" dirty="0" smtClean="0"/>
              <a:t/>
            </a:r>
            <a:br>
              <a:rPr lang="nl-BE" sz="4000" dirty="0" smtClean="0"/>
            </a:br>
            <a:endParaRPr lang="nl-BE" sz="4000" dirty="0"/>
          </a:p>
        </p:txBody>
      </p:sp>
      <p:pic>
        <p:nvPicPr>
          <p:cNvPr id="96258" name="Picture 2" descr="https://onderdejampotbril.files.wordpress.com/2011/03/135-4c6acdd9d14bb5927f2f9b170de2bfa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742431" cy="458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8459794" cy="5989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3200" dirty="0" smtClean="0"/>
              <a:t>Och was ik maar </a:t>
            </a:r>
          </a:p>
          <a:p>
            <a:pPr>
              <a:buNone/>
            </a:pPr>
            <a:r>
              <a:rPr lang="nl-BE" sz="3200" dirty="0" smtClean="0"/>
              <a:t>Bij moeder thuis gebleven </a:t>
            </a:r>
          </a:p>
          <a:p>
            <a:pPr>
              <a:buNone/>
            </a:pPr>
            <a:r>
              <a:rPr lang="nl-BE" sz="3200" dirty="0" smtClean="0"/>
              <a:t>Och was ik maar </a:t>
            </a:r>
          </a:p>
          <a:p>
            <a:pPr>
              <a:buNone/>
            </a:pPr>
            <a:r>
              <a:rPr lang="nl-BE" sz="3200" dirty="0" smtClean="0"/>
              <a:t>Met jou niet meegegaan </a:t>
            </a:r>
            <a:br>
              <a:rPr lang="nl-BE" sz="3200" dirty="0" smtClean="0"/>
            </a:br>
            <a:endParaRPr lang="nl-BE" sz="3200" dirty="0" smtClean="0"/>
          </a:p>
          <a:p>
            <a:pPr>
              <a:buNone/>
            </a:pPr>
            <a:r>
              <a:rPr lang="nl-BE" sz="3200" dirty="0" smtClean="0"/>
              <a:t>Och had ik naar jouw ogen niet gekeken</a:t>
            </a:r>
          </a:p>
          <a:p>
            <a:pPr>
              <a:buNone/>
            </a:pPr>
            <a:r>
              <a:rPr lang="nl-BE" sz="3200" dirty="0" smtClean="0"/>
              <a:t>Dan had mijn hart nu niet zo'n pijn</a:t>
            </a:r>
          </a:p>
          <a:p>
            <a:pPr>
              <a:buNone/>
            </a:pPr>
            <a:r>
              <a:rPr lang="nl-BE" sz="3200" dirty="0" smtClean="0"/>
              <a:t>gedaan </a:t>
            </a:r>
          </a:p>
          <a:p>
            <a:pPr>
              <a:buNone/>
            </a:pPr>
            <a:r>
              <a:rPr lang="nl-BE" sz="3200" dirty="0" smtClean="0"/>
              <a:t>Ik kan niet slapen en niet eten </a:t>
            </a:r>
          </a:p>
          <a:p>
            <a:pPr>
              <a:buNone/>
            </a:pPr>
            <a:r>
              <a:rPr lang="nl-BE" sz="3200" dirty="0" smtClean="0"/>
              <a:t>Want ik kan je niet vergeten, </a:t>
            </a:r>
          </a:p>
          <a:p>
            <a:pPr>
              <a:buNone/>
            </a:pPr>
            <a:r>
              <a:rPr lang="nl-BE" sz="3200" dirty="0" smtClean="0"/>
              <a:t>met je rode mond </a:t>
            </a:r>
          </a:p>
          <a:p>
            <a:pPr>
              <a:buNone/>
            </a:pPr>
            <a:r>
              <a:rPr lang="nl-BE" sz="3200" dirty="0" smtClean="0"/>
              <a:t>Je blauwe ogen, je haar zo blond </a:t>
            </a:r>
            <a:br>
              <a:rPr lang="nl-BE" sz="3200" dirty="0" smtClean="0"/>
            </a:br>
            <a:r>
              <a:rPr lang="nl-BE" sz="3200" dirty="0" smtClean="0"/>
              <a:t/>
            </a:r>
            <a:br>
              <a:rPr lang="nl-BE" sz="3200" dirty="0" smtClean="0"/>
            </a:br>
            <a:endParaRPr lang="nl-BE" sz="3200" dirty="0"/>
          </a:p>
        </p:txBody>
      </p:sp>
      <p:pic>
        <p:nvPicPr>
          <p:cNvPr id="95236" name="Picture 4" descr="http://assets.catawiki.nl/assets/2014/1/28/7/d/e/7debf2ee-882e-11e3-8a79-5c10e199f9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187" y="450038"/>
            <a:ext cx="3327301" cy="2330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320040"/>
            <a:ext cx="8280920" cy="3973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Wat zullen we drinken zeven dagen lang</a:t>
            </a:r>
            <a:br>
              <a:rPr lang="nl-BE" dirty="0" smtClean="0"/>
            </a:br>
            <a:r>
              <a:rPr lang="nl-BE" dirty="0" smtClean="0"/>
              <a:t>Wat zullen we drinken wat een dorst (2x)</a:t>
            </a:r>
            <a:br>
              <a:rPr lang="nl-BE" dirty="0" smtClean="0"/>
            </a:br>
            <a:r>
              <a:rPr lang="nl-BE" dirty="0" smtClean="0"/>
              <a:t>Er is genoeg voor iedereen</a:t>
            </a:r>
            <a:br>
              <a:rPr lang="nl-BE" dirty="0" smtClean="0"/>
            </a:br>
            <a:r>
              <a:rPr lang="nl-BE" dirty="0" smtClean="0"/>
              <a:t>Dus drinken we samen</a:t>
            </a:r>
            <a:br>
              <a:rPr lang="nl-BE" dirty="0" smtClean="0"/>
            </a:br>
            <a:r>
              <a:rPr lang="nl-BE" dirty="0" smtClean="0"/>
              <a:t>Sla het vat maar aan</a:t>
            </a:r>
            <a:br>
              <a:rPr lang="nl-BE" dirty="0" smtClean="0"/>
            </a:br>
            <a:r>
              <a:rPr lang="nl-BE" dirty="0" smtClean="0"/>
              <a:t>Ja, drinken we samen, niet alleen (2x)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46082" name="Picture 2" descr="http://www.svdedemsvaart.nl/nieuwsbrief/images/biertj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36912"/>
            <a:ext cx="4413870" cy="441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352928" cy="606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dirty="0" err="1" smtClean="0"/>
              <a:t>Chérie</a:t>
            </a:r>
            <a:r>
              <a:rPr lang="nl-BE" dirty="0" smtClean="0"/>
              <a:t>, </a:t>
            </a:r>
            <a:r>
              <a:rPr lang="nl-BE" dirty="0" err="1" smtClean="0"/>
              <a:t>chérie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Dans met mij de tango </a:t>
            </a:r>
            <a:r>
              <a:rPr lang="nl-BE" dirty="0" err="1" smtClean="0"/>
              <a:t>d’amoré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Chérie</a:t>
            </a:r>
            <a:r>
              <a:rPr lang="nl-BE" dirty="0" smtClean="0"/>
              <a:t>, </a:t>
            </a:r>
            <a:r>
              <a:rPr lang="nl-BE" dirty="0" err="1" smtClean="0"/>
              <a:t>chérie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Want we zijn voor elkander geboren</a:t>
            </a:r>
            <a:br>
              <a:rPr lang="nl-BE" dirty="0" smtClean="0"/>
            </a:b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Chérie</a:t>
            </a:r>
            <a:r>
              <a:rPr lang="nl-BE" dirty="0" smtClean="0"/>
              <a:t>, </a:t>
            </a:r>
            <a:r>
              <a:rPr lang="nl-BE" dirty="0" err="1" smtClean="0"/>
              <a:t>chérie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Blijf bij mij, de hele nacht</a:t>
            </a:r>
            <a:br>
              <a:rPr lang="nl-BE" dirty="0" smtClean="0"/>
            </a:br>
            <a:r>
              <a:rPr lang="nl-BE" dirty="0" err="1" smtClean="0"/>
              <a:t>Chérie</a:t>
            </a:r>
            <a:r>
              <a:rPr lang="nl-BE" dirty="0" smtClean="0"/>
              <a:t>, oh mijn </a:t>
            </a:r>
            <a:r>
              <a:rPr lang="nl-BE" dirty="0" err="1" smtClean="0"/>
              <a:t>chérie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Slechts op jou heb ik gewacht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5058" name="Picture 2" descr="http://cdn.eventplanner.be/imgs/xl4669_sportpaleis-heeft-geen-weet-van-concert-eddy-wall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3267447" cy="2613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508680"/>
            <a:ext cx="7955738" cy="6349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 smtClean="0"/>
              <a:t>	Klein </a:t>
            </a:r>
            <a:r>
              <a:rPr lang="nl-BE" dirty="0" err="1" smtClean="0"/>
              <a:t>klein</a:t>
            </a:r>
            <a:r>
              <a:rPr lang="nl-BE" dirty="0" smtClean="0"/>
              <a:t> kleutertje</a:t>
            </a:r>
            <a:br>
              <a:rPr lang="nl-BE" dirty="0" smtClean="0"/>
            </a:br>
            <a:r>
              <a:rPr lang="nl-BE" dirty="0" smtClean="0"/>
              <a:t>Wat doe je in mijn hof</a:t>
            </a:r>
            <a:br>
              <a:rPr lang="nl-BE" dirty="0" smtClean="0"/>
            </a:br>
            <a:r>
              <a:rPr lang="nl-BE" dirty="0" smtClean="0"/>
              <a:t>Je plukt er alle bloempjes af</a:t>
            </a:r>
            <a:br>
              <a:rPr lang="nl-BE" dirty="0" smtClean="0"/>
            </a:br>
            <a:r>
              <a:rPr lang="nl-BE" dirty="0" smtClean="0"/>
              <a:t>Je maakt het veel te grof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Mamaatje die zal kijven</a:t>
            </a:r>
            <a:br>
              <a:rPr lang="nl-BE" dirty="0" smtClean="0"/>
            </a:br>
            <a:r>
              <a:rPr lang="nl-BE" dirty="0" smtClean="0"/>
              <a:t>Papaatje die zal slaan</a:t>
            </a:r>
            <a:br>
              <a:rPr lang="nl-BE" dirty="0" smtClean="0"/>
            </a:br>
            <a:r>
              <a:rPr lang="nl-BE" dirty="0" smtClean="0"/>
              <a:t>Klein, klein kleutertje </a:t>
            </a:r>
            <a:br>
              <a:rPr lang="nl-BE" dirty="0" smtClean="0"/>
            </a:br>
            <a:r>
              <a:rPr lang="nl-BE" dirty="0" smtClean="0"/>
              <a:t>ga hier maar gauw vandaan! </a:t>
            </a:r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Nieuwe versie:</a:t>
            </a:r>
          </a:p>
          <a:p>
            <a:pPr>
              <a:buNone/>
            </a:pPr>
            <a:r>
              <a:rPr lang="nl-BE" dirty="0" smtClean="0"/>
              <a:t>	O mijn lieve mamaatje</a:t>
            </a:r>
            <a:br>
              <a:rPr lang="nl-BE" dirty="0" smtClean="0"/>
            </a:br>
            <a:r>
              <a:rPr lang="nl-BE" dirty="0" smtClean="0"/>
              <a:t>Zeg het niet tegen papaatje</a:t>
            </a:r>
            <a:br>
              <a:rPr lang="nl-BE" dirty="0" smtClean="0"/>
            </a:br>
            <a:r>
              <a:rPr lang="nl-BE" dirty="0" smtClean="0"/>
              <a:t>Ik zal zoet naar school toe gaan</a:t>
            </a:r>
            <a:br>
              <a:rPr lang="nl-BE" dirty="0" smtClean="0"/>
            </a:br>
            <a:r>
              <a:rPr lang="nl-BE" dirty="0" smtClean="0"/>
              <a:t>En de bloemetjes laten staan</a:t>
            </a:r>
            <a:endParaRPr lang="nl-BE" dirty="0"/>
          </a:p>
        </p:txBody>
      </p:sp>
      <p:sp>
        <p:nvSpPr>
          <p:cNvPr id="16386" name="AutoShape 2" descr="data:image/jpeg;base64,/9j/4AAQSkZJRgABAQAAAQABAAD/2wBDAAkGBwgHBgkIBwgKCgkLDRYPDQwMDRsUFRAWIB0iIiAdHx8kKDQsJCYxJx8fLT0tMTU3Ojo6Iys/RD84QzQ5Ojf/2wBDAQoKCg0MDRoPDxo3JR8lNzc3Nzc3Nzc3Nzc3Nzc3Nzc3Nzc3Nzc3Nzc3Nzc3Nzc3Nzc3Nzc3Nzc3Nzc3Nzc3Nzf/wAARCAC/AQgDASIAAhEBAxEB/8QAGwAAAQUBAQAAAAAAAAAAAAAAAgADBAUGAQf/xAA2EAACAgICAQMDAwIEBAcAAAABAgADBBEFIRIGMUETIlEUMmEjgRUzQnEHYnKhJCU0UpGSsf/EABkBAAMBAQEAAAAAAAAAAAAAAAABAgMEBf/EACMRAAICAwEAAgMBAQEAAAAAAAABAhEDITESE0EEFFEiMkL/2gAMAwEAAhEDEQA/AKPKI8zIe4/kn7zI88t9POfRwNO+cbE77RCsdV+oRaMA6nfIxjHC0XlA3ObgMImcnBOyQCBhbjU6DAA9zvn1G5wwAPe4h7wAYQMQMLc4TETOGNCFuEHgCdAhYDqncKNjqEDABwGd3ABnYWIcVo6rdSP7RxTEwseDQw0aEOShDimOK2oyG1HAdwAfR48ryKscVomNMleW1ijSt1FKiWmZvJ/eYxtdxzKb7jIqnvuaS6Q+j4ndxVI1h8UBZvwJwhlYqwII+DEg8nNzo94JhLKRR2HXW9reKKWP4ECXnpXGtfPrt8N1r2SfaIErI2FwuXkeZKFPEb7EhW49tbsro32nROpsuQ55aMg101AgHRMc5AV38K+TRUrMfcAdiTo6f15VZhSvU5ox4nZ0w0fkQWAjOdxoATjQotbiAb+YYHURGpwGABRanJ0HcCWhahiDCWAHdbnQJ2EJIAj3hRARQEd94a/EAQxBiocEPcbUwogoIR0GNj2jinqJoGGIaQAeoanuJAh4ftiiH7YpcS0jLZR+8wcRFsuRW9iQDO5XbmWfpevEOb/4rs/6QfaavoVs09PF4HGFcgkAke7RrN4nCyaLctBs63sGQPU7WnNUbP0tdD4ln6U/9JktkDdAHzIbo7seBONsxVigOdTmpN5Y47ZrnF6TftImpZyTjUgddzV+jsh2NmJ4jx1vcy29R3D5puJu+ojaLdRUEdMu+R4vKrzXC1llZt7Eva3PD8E31l8mPusq8H1fjvjNZmOpcfs0PeVXIerVy6Xx7QoDH7YfHuzuef8AzRAut+tc9gHjs+wgE7nEcBd/Bgm1SYmzhk9hQgOo2bEHZIA/mRMnmMTHBBs234EEr4JImMO5wAjuZrK9TWE6oUAfkiVd/L5V293MP4B1No4JMtY2zZ25VNX+ZYo/vId3NYdR0H8j/wAsxb5FjnbMSf5MD6hmq/H/AKWsP9Na/qWoH7aiR+dxpvVJH7aR/czL+c4W3L+CJSxI0p9VXfFKSXi+rKiQMinx/lTMdszkP14D+KJ6Tj8tiZQ/p2gH8E6kprkRfJ2AH5nlyOyHaMQf4k1+XzLMf6D2krMpfi/xkPB/D0RLQwDKQQfYx5HB+Z5tXy2YqLUtukHWpteCdm41Hd/Jj8zGeFw6ZSxuJbeQhBhIaH7RHFMxMiYCIQMjKT+Y4rGDGSlhCMI33CPiSA8D1FB31FKiUkZfI/fHOPuSrLqextKGBJjOV+6QMhXasittN8TaXR/Z6bXyPGco61faSB0TGMvncPBqtwqxpe/2/meTV8hm4Vh0zb/Mbt5DMyrB222/7y1js6I5GlRr/qo7sw9iYLWAGRMdWqx0VyS2u50tuQ9GMukjyB+ZDzqa8pfEOPL47h7lTyWPcrfVpJ1/Bij0kZbDzKCEBPft3HcTjchr1fI6UHfZkZeRy/s8gSynozhfkMizZNg3/YTdo0NTsBAo+I2ToE/iR8JHpx1WxyzfJMhcxn/p6fBD9zdTDzbpEpWyNzXJgg1VN/uRM87bOyZx3JbbHZMDZndjxqCOiMKOkwYopqaCiiigAooooAKKKKACiiigApuvSnfFfPvMLNl6OzVfGbEbQZex/Mxzq4mWVXEuwdNHkO40w03UOs6M8x6Zxj6mGp3GhHFPcLAeX3j6nqMKYatEBIU9RQVOxFKRa4ZrKO3lbm2WVV+VYBIlhk/vMjMobo+02+wfSnHIqwK21jf5nV5GupdVVbb8mTbuOpcltaP8QsPBpNQ86+9zT0kVY7x2RblK1lq6A6GpLYdzqKqjSgAfxOkdzGTtiYBE7rY7jhTa7nAOokIi3U7tqZVHTd9SWda6AEHULrR37R2VbIuXkLjVF2/tMjnZLZNzMx6+JY85mfWsNaH7QZTAEnoEmdeGFL0zbHEBj3Blrg8VZkMGfpP5kflKa6L/AAqI0B8TZSTdG/lkKKdVSx0o2Y5dRZSAbF1uVYhqKKKMBRRRQAUUUUAFFFFABSw4TJONyFTA6G9GV8KtvFwfwYpK1QpK0enkAgEfInAIzg2fVwqXJ2So7j499TyprZwSVMcSOLACFf3DUMSKEOrHFG40seQQAdT2ii9hFGikZXIY+ZjOzuPZI1YY1N30oMdiGg17RpY4DJbAPf4k/ieOt5K76dRAIG+5XjubL0jg/RpbN8tnR0sVAlbCx/TSLiuL2/rH9upT8hwd2DSbbGXW/YQ8rlMq3NZ/qsoDdKD1NHkUnlfTy22N4uq79/fULVnV+v8A5swfhBvqZ6mVDpiI8OiR+J2DOb7Mjm8Tk07scAj8yXw/FI9YuuHv7CWHNWN9IVj3c6kzEof6SV1qS2taAm6m6OrCrZW8j9VavDHrOj11KSriMnIt/qDxB9yZusviMjEwjlZGkQfk9ytpZLl8qiCIozkuHZ5TK7F4qnGXsBm/JlJzT/UyiB7Dqa2xT4kfMpa+Hd8w2XEeG9yoZKdsTgiq4/i7MkF2+1APeQbUCWMo9gdTb2BaqGRAAoExeR/mv/uZtjm5MzlCkMxRRTYyFFFFABRRRQAUUU6vuIAeh8H3xdH/AEzbcVwGLkYleVa5B+fxMj6aWv8AQ4wt6TXc2fMuKeMqXCY/SOu552Skcqj6nRKyeMxeQC11MoKdbWUHKYCYOQKlYsdd7kr07c68giqxIJ+6WHqyvFWxXVtXH3ExUlLh0ZcCgjOovUdUdwF9oY94mcLD1FFFGhoymQduYz8x2/Yc7jSzST2NhCdEUJPeTYWdUGar0de4yWqss1X49gnqZce0YzMm/GrFlJP86jXQT2eg5Xp/GvyWvqtAr3tgPic52+qrhxRi2hfHohTMFh+q76MZqldtN+4GQ15y67I8K1JDH5MtwOn5nVF0vfvOkjcbJ1ALfMzOf7K/M3dyVdY9lO5ufSeArBsixd66G5gargeYck9Drc9U4WzFp42oLcnkR93c0ijrxp0ZT/iZfatFNYJFZJ6ExnA5P07RUx6b2npvqbjqeXwigsQWL2p3PNG4zJwM1fJd+Le6zVVRcHKy8fskRpo4WB73AImL6di4RcokUOf4mOt7cn+ZtrahbWUJ1uVdvA1Enxc/3muKaj0icbRmZyXd3A2gE1sD/Eh38VkUjbKZ0rJF/Zh4ZAihMjKdEagzQmqFFFFAQoSfuAgyZxNJuz6V1seQ3E3SsT4egcav0+PoU9fYNzY8VyXHtxqYuR2+/mZWxdVhV60NCZ7NyM/j8nzUs1f4nnP/AFKjkjJqVnr9a4HFKLgFHkOjM7zmRVlZhetvITBW+psu2sqxJ/AJ9pZcBk5WWWe/9g9uonCjSeVyWzQKeoQPcY2YaEzFnMyQIpxYpURx4ZfK/dGF94/lD7zGB7y59KkGvvDgCGO4qEdkPMza6f6dqEgyesYzMBMuvR6PwY46Y0VTYuJaUet9Bvj8QqbMDCv8g5ZxG7OJep0Q2HRbQ1JtHAVo4axy2vib+kaWWFdourDr7GROTyTj4rFV2T1J4rVECqNAQHpVxpwCPwZzvpKeypwseq6nyDhnbs9yVWllQ0LXA/AaRs3COIwvxgQN7ZRJ9DrfUrr3sTU78MotUD9W4e1r/wD2jV9xA2zEn+Y8y++pX5/SxHTFIbOWfLomSacosB3KcbJknGB8+vaEo0baLgNO7jVfQEdEkgMGJlVxphsTghCFhRAyuHov2V+0xrH4PGRf658jLQtobjVZNtn8CUpyWiHFFDy3EpQn1Kj1KUrNR6gtCUhAe5mTOrFJtbMMkQQs1Ho/j/Kxspx+3oTP4lLZFy1oNljqeicfjLhYaVKO9d/7xZp0qOTJLQdxYIxUbYDoSh/xlkvNWbSvj/tNEvbdyLm8TjZh3Yum/InFFq9nNFlScrjK2sf6asCNgSTxnLm20U0Y3in8fELE4TEbJetkJUdAmXeNgY+Iuqawv8y5NUVJ2gz1HUglNncdRQJgzMMe0UPx+3qKVFDRlMn95jIHcfyR95gUr5WqPyZrLpTEiFjoDudKlW8WGiJtcXhcLDWvJsbZI9j7RZHCYmaXvRtdb6klxg3wxyCGDqO3UhLWVfYHUQqETZPNEeyoWMrH3U7jvkZ3WovHcVgDOj3i1OgRCAsQWIVI6MpS9nG2lPHyRj1L4iR8vGXJr8W9/gy4s1xy8srWzbCOqGO/kRlqb8khrB4L+DHFsyOPbwtTzq/OvaTqrqb0DI47+DLR6GOakVRw9HQEeoxyvuJP+mNxeAgzpT0NheoYGgIXjqKTZLYhOxCIxMpCIDCC7pSvXvG3R97U/wBo39B3bdh6lEsjNj/rLSzjr4lJymL+nvCKJo7MyugiutfKz4AjuHxL5dwys5fEDsJr3mkJ+NnNlkqG/S/EiqsZlw7P7QZoCfIxEgKFUAKPYCcQd7mWSfo8yTthhdR0DcFY6BMbIOVoFfYHcd1AHRh/ELGdENRGxHlgIcX2inVHUUuL0NGTyP8AMk7gqKLc+tclgE37mRMgffFjsEtUt0NypPZTNX6o86xWtexTrQ1HfSgZntWwk1ePe5LTO43Mpqx7XVj4/IhW5mBxqGqsgMw11Dy3s6sORKOzM82uOmc4xd+Hzs/MgrHLyHtZh7EwV1Ikc+R3JtDbDUICEQNxSbJBKSbicNlZdP1aV2u9SMql2Cj3PU2eGLeD4Vi5DM3Y/vGior06Ke/03YmELKyWt/1L+JTZODfjAG5Cu/aXuJzeUclXsYFCwBWS/V2La61X1rusr2ZVm88DjGzHNStgIddgyFfwlbkvS5rJ+BLUQviNSowUnHhn24vPU6TKGoP6Tla/Yo8v5wEiUpmq/IkjOW3Z2OPLIpAH5EsccG6hbB8iSs+sW4tin3I6kDgbC2O9LHZQwu9nTizuTpkjwI94vGPsNmDqJnbehi37K2bXsJEoozuQU/TKpV+fmWFy+VLgD4h8AT+hI/5jHZhmyeULD4yjC+4j6ln/ALjJhct7zrDZjOVkVYybsOtiS3Z5cpuTIv8AiVYzVx/knUscl1xqWss6AmJN6/4iLST4h97l/wA3zOJlYRppbbES3jJosuLza86slNBlPYjWdyqYmWlJ+SAZRemuSx8G2w5LEBh1I/NZleVnm6o7TqL4ti8m3yLkrxvrf6dbkTh+SXPeys9Mp6lfZzWE/FLR5H6gXWpVcByNWFmM9m/FuofFQnE3BXRjixmq5b61sT9p9oQY7mMtMTJI/aTFOKf6ZijixozWQPvkexdqQOjJuUv3yBlM6Vlq12R8SpdKa2VTZeTh37+7/ecyuayrz9rN/eGOTRn8cisaE6cvCrQn6YJ30BNY2lwFZa8UbjiKbySxPzJoldxnINnWMq1+KIPeWOplJbBnYhFOgdzMA12CCPcTacbUeT4ZkyHBJ6G/jUxft3GKvUZx7vomxkAP9paVlQdOzXYfp96cpTc4+mDvUP1Xm2Ky46dVa95R5fq7zxFpDBWA39QH3lSnNjkMj6ZsLsPzK+OtnTPNaokganT7TnlOE9yGcrEV+YtTu4oiSv5H6thqx8dgttrhAT/M1HB/8PbMBWuy8ov9QdhfYTDczl2VZ9f0W8XrPkD/ADLKr1tzlSANkB1A9mE3gtHbhxt7Rum9MYKbL2EAfJMgZFHpnE6yM1A34DTAc36z5XPq+k1gQfPh8zOA33HyZixPyTNliT2btzR7CMj0o1TouRT5FTolpneGanxuWnRQOQupgTTd+RNV6PdjjXI3urSZY0loxzevOzRN47lZzGB+trUI2iJMZj5RH2/tOZaZw/ZiWxAMoUBvuJ1syx5D0++DifqGcEfiRHb/AM3U/iwf/s1XqZt8P7/AnVbopGX4fiG5S11VwviI1yXHnCyf05YEg+8vfQo3kX/wsg+pWH+Lt/1CFsf0EfTjjAXLNv2lPLUjcJxY5LJNJbx13NUzqfTadj/LAlR6OZV5FyzADx+Ym2Jo1GPijFx0qB2FHvD8ZIbR/mDsCcmTpmzqL9hijie0UI8KRncgbYyN47PcmZC6YyNruVL/AKGyuyeIpufzA0T76iw+JxySXBIHXctlXqTcDiM3Ortswsc2JV25DqNf/JEalLiBbIOPj1ULqpQo/iO+MJRDCyGwACzvjHAsPx6kgRm6GzKvN4/FzCStirZ/Bly1YZSp9jMvyfG5FN/1KX630NzTG9jQ2/CXG5qhd7Dff4k7icfHwGbztQu3XvK+scjexQP2Ro9yTxnB3fWFmU/2jvQO9zok9DsvmXfY9pwSQyAKAB0BB8JzPpP0As6w0pMLxkPlMn9Liu5/GoJWxxVsy+Y5uznbe+4rjqvuM0sGLOfk7nMq0fSInXFHr/jpKJBIFlvfyZOqrCgSFjfdYJZHoCXN0jWEfUgSu5d+kdC7Jr/OjKcCWvpYheTsH5SY2L8qC8F+6aeVnO2XU0bp3s/iXNg+7c4a1cfeAdfmY/8Ao8L7PPD5m3ffnv8A7yTkX59lfjebDX/PtJFqgc14gDX1ANTX+oqq/wDBSwRQdD2E6VJFIweI+ZW5/SGwNrvxg5ByHcnI8jZ/zCav0Mga64kA6X5EheqgP8X0AANfEfrQylB5BqgP6pq17fGosIZJtH6cN579hN61SpwKEKNiofEpvRSK3KOGAI0T3E2Jmh41bP0VYt35gd7knwJkyxBvoaEEJOSfSRpAQIpI8PtihHg0f/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388" name="Picture 4" descr="http://www.appelogen.be/wp-content/images/klein_klein_kleutertj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2171700" cy="1714500"/>
          </a:xfrm>
          <a:prstGeom prst="rect">
            <a:avLst/>
          </a:prstGeom>
          <a:noFill/>
        </p:spPr>
      </p:pic>
      <p:pic>
        <p:nvPicPr>
          <p:cNvPr id="16390" name="Picture 6" descr="http://www.jeugdfilmfestival.be/assets/img/originals/2383_Klein%20klein%20kleutertj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348880"/>
            <a:ext cx="2210222" cy="1602615"/>
          </a:xfrm>
          <a:prstGeom prst="rect">
            <a:avLst/>
          </a:prstGeom>
          <a:noFill/>
        </p:spPr>
      </p:pic>
      <p:pic>
        <p:nvPicPr>
          <p:cNvPr id="16392" name="Picture 8" descr="http://www.radio1.be/sites/default/files/imagecache/image_medium/images/articles/kinderlied2_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509120"/>
            <a:ext cx="2088232" cy="18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260648"/>
            <a:ext cx="7523690" cy="627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'Zakdoekje leggen, 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niemand zeggen 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'k heb de hele dag gewerkt 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2 paar schoenen 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heb ik afgewerkt 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1 van stof en 1 van leer 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hier leg ik mijn zakdoekje neer. . .'</a:t>
            </a:r>
            <a:endParaRPr lang="nl-BE" dirty="0"/>
          </a:p>
        </p:txBody>
      </p:sp>
      <p:pic>
        <p:nvPicPr>
          <p:cNvPr id="14338" name="Picture 2" descr="https://s-media-cache-ak0.pinimg.com/236x/52/23/69/5223693db468ae5340782fce714427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708920"/>
            <a:ext cx="2882526" cy="2943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15616" y="796672"/>
            <a:ext cx="7056784" cy="606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	Over 25 jaar</a:t>
            </a:r>
            <a:br>
              <a:rPr lang="nl-BE" dirty="0" smtClean="0"/>
            </a:br>
            <a:r>
              <a:rPr lang="nl-BE" dirty="0" smtClean="0"/>
              <a:t>Zal ik jou nog steeds beminnen</a:t>
            </a:r>
            <a:br>
              <a:rPr lang="nl-BE" dirty="0" smtClean="0"/>
            </a:br>
            <a:r>
              <a:rPr lang="nl-BE" dirty="0" smtClean="0"/>
              <a:t>Ook al hebben wij grijs haar</a:t>
            </a:r>
            <a:br>
              <a:rPr lang="nl-BE" dirty="0" smtClean="0"/>
            </a:br>
            <a:r>
              <a:rPr lang="nl-BE" dirty="0" smtClean="0"/>
              <a:t>Want we blijven jong vanbinnen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Over 25 jaar</a:t>
            </a:r>
            <a:br>
              <a:rPr lang="nl-BE" dirty="0" smtClean="0"/>
            </a:br>
            <a:r>
              <a:rPr lang="nl-BE" dirty="0" smtClean="0"/>
              <a:t>Komen wij met onze kinderen</a:t>
            </a:r>
            <a:br>
              <a:rPr lang="nl-BE" dirty="0" smtClean="0"/>
            </a:br>
            <a:r>
              <a:rPr lang="nl-BE" dirty="0" smtClean="0"/>
              <a:t>Voor een feest bij elkaar </a:t>
            </a:r>
            <a:br>
              <a:rPr lang="nl-BE" dirty="0" smtClean="0"/>
            </a:br>
            <a:r>
              <a:rPr lang="nl-BE" dirty="0" smtClean="0"/>
              <a:t>Als het zilveren paar</a:t>
            </a:r>
            <a:br>
              <a:rPr lang="nl-BE" dirty="0" smtClean="0"/>
            </a:br>
            <a:r>
              <a:rPr lang="nl-BE" dirty="0" smtClean="0"/>
              <a:t>Over 25 jaar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367</TotalTime>
  <Words>280</Words>
  <Application>Microsoft Macintosh PowerPoint</Application>
  <PresentationFormat>Diavoorstelling (4:3)</PresentationFormat>
  <Paragraphs>298</Paragraphs>
  <Slides>44</Slides>
  <Notes>42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Verve</vt:lpstr>
      <vt:lpstr>Muziek Quiz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 Quiz</dc:title>
  <dc:creator>Wesley</dc:creator>
  <cp:lastModifiedBy>Dieter </cp:lastModifiedBy>
  <cp:revision>9</cp:revision>
  <dcterms:created xsi:type="dcterms:W3CDTF">2015-01-11T21:39:15Z</dcterms:created>
  <dcterms:modified xsi:type="dcterms:W3CDTF">2016-04-06T14:54:16Z</dcterms:modified>
</cp:coreProperties>
</file>