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1"/>
  </p:sldMasterIdLst>
  <p:sldIdLst>
    <p:sldId id="388" r:id="rId2"/>
    <p:sldId id="389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422" r:id="rId36"/>
    <p:sldId id="423" r:id="rId37"/>
    <p:sldId id="355" r:id="rId3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2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216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EB02146-41F2-E744-B343-78BDB097B3B7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FD424010-5C4D-B141-904C-6B5B741DE8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954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146-41F2-E744-B343-78BDB097B3B7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010-5C4D-B141-904C-6B5B741DE8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829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146-41F2-E744-B343-78BDB097B3B7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010-5C4D-B141-904C-6B5B741DE8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2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146-41F2-E744-B343-78BDB097B3B7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010-5C4D-B141-904C-6B5B741DE8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313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146-41F2-E744-B343-78BDB097B3B7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010-5C4D-B141-904C-6B5B741DE8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113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146-41F2-E744-B343-78BDB097B3B7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010-5C4D-B141-904C-6B5B741DE8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2158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146-41F2-E744-B343-78BDB097B3B7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010-5C4D-B141-904C-6B5B741DE8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4332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146-41F2-E744-B343-78BDB097B3B7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010-5C4D-B141-904C-6B5B741DE8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273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146-41F2-E744-B343-78BDB097B3B7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010-5C4D-B141-904C-6B5B741DE8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359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146-41F2-E744-B343-78BDB097B3B7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010-5C4D-B141-904C-6B5B741DE8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205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146-41F2-E744-B343-78BDB097B3B7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010-5C4D-B141-904C-6B5B741DE8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698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146-41F2-E744-B343-78BDB097B3B7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010-5C4D-B141-904C-6B5B741DE8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225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146-41F2-E744-B343-78BDB097B3B7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010-5C4D-B141-904C-6B5B741DE8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796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146-41F2-E744-B343-78BDB097B3B7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010-5C4D-B141-904C-6B5B741DE8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968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146-41F2-E744-B343-78BDB097B3B7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010-5C4D-B141-904C-6B5B741DE8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591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146-41F2-E744-B343-78BDB097B3B7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010-5C4D-B141-904C-6B5B741DE8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2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146-41F2-E744-B343-78BDB097B3B7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4010-5C4D-B141-904C-6B5B741DE8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801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B02146-41F2-E744-B343-78BDB097B3B7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D424010-5C4D-B141-904C-6B5B741DE8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575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21159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18</a:t>
            </a:r>
          </a:p>
        </p:txBody>
      </p:sp>
      <p:pic>
        <p:nvPicPr>
          <p:cNvPr id="6" name="Picture 2" descr="Afbeeldingsresultaat voor vo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4565" y="1756462"/>
            <a:ext cx="6589058" cy="4392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56262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beeldingsresultaat voor wollen sokke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4376" y="764241"/>
            <a:ext cx="8195048" cy="5361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8377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61500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23</a:t>
            </a:r>
          </a:p>
        </p:txBody>
      </p:sp>
      <p:pic>
        <p:nvPicPr>
          <p:cNvPr id="5" name="Picture 2" descr="Afbeeldingsresultaat voor kaneel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8537" y="1748117"/>
            <a:ext cx="7506103" cy="4410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11807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fbeeldingsresultaat voor kaneel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1646" y="1030100"/>
            <a:ext cx="8706038" cy="511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9001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61500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24</a:t>
            </a:r>
          </a:p>
        </p:txBody>
      </p:sp>
      <p:pic>
        <p:nvPicPr>
          <p:cNvPr id="7" name="Picture 6" descr="Afbeeldingsresultaat voor druive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1898" y="1801908"/>
            <a:ext cx="2930878" cy="4396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4213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Afbeeldingsresultaat voor druiv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834" y="699247"/>
            <a:ext cx="3678891" cy="5518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777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61500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25</a:t>
            </a:r>
          </a:p>
        </p:txBody>
      </p:sp>
      <p:pic>
        <p:nvPicPr>
          <p:cNvPr id="6" name="Picture 2" descr="boom gras paddestoel paddestoel champignons bos- bolete agaricus matsutake paddestoelhoed uit het schimmel voetschimmel paddestoelkieuwen oesterzwam eetbare paddestoelen medicinale paddestoel agaricomycetes Agaricaceae champignonpaddestoel penny bun Kruisdisteloesterzwam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5267" y="1801905"/>
            <a:ext cx="6021119" cy="436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6387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oom gras paddestoel paddestoel champignons bos- bolete agaricus matsutake paddestoelhoed uit het schimmel voetschimmel paddestoelkieuwen oesterzwam eetbare paddestoelen medicinale paddestoel agaricomycetes Agaricaceae champignonpaddestoel penny bun Kruisdisteloesterzwam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4222" y="685800"/>
            <a:ext cx="6696635" cy="5526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8179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61500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26</a:t>
            </a:r>
          </a:p>
        </p:txBody>
      </p:sp>
      <p:pic>
        <p:nvPicPr>
          <p:cNvPr id="5" name="Picture 4" descr="Afbeeldingsresultaat voor eikel noo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0576" y="1935892"/>
            <a:ext cx="5639283" cy="4111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60667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eikel noo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3350" y="774355"/>
            <a:ext cx="7380250" cy="5381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4830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61500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27</a:t>
            </a:r>
          </a:p>
        </p:txBody>
      </p:sp>
      <p:pic>
        <p:nvPicPr>
          <p:cNvPr id="7" name="Picture 4" descr="Afbeeldingsresultaat voor schorsenere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9185" y="1794510"/>
            <a:ext cx="7620001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258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v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892" y="824130"/>
            <a:ext cx="7772402" cy="5181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4056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fbeeldingsresultaat voor schorsener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5969" y="1135498"/>
            <a:ext cx="8252461" cy="4642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6247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61500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28</a:t>
            </a:r>
          </a:p>
        </p:txBody>
      </p:sp>
      <p:pic>
        <p:nvPicPr>
          <p:cNvPr id="5" name="Picture 4" descr="Afbeeldingsresultaat voor kampvuu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0350" y="1949934"/>
            <a:ext cx="7006590" cy="4085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914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fbeeldingsresultaat voor kampvuu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7400" y="1092683"/>
            <a:ext cx="8172450" cy="4765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1261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61500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29</a:t>
            </a:r>
          </a:p>
        </p:txBody>
      </p:sp>
      <p:pic>
        <p:nvPicPr>
          <p:cNvPr id="6" name="Picture 2" descr="Afbeeldingsresultaat voor kikker herfs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2562" y="1764193"/>
            <a:ext cx="6623824" cy="4422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06188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kikker herf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435" y="721609"/>
            <a:ext cx="8055833" cy="5378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19692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61500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30</a:t>
            </a:r>
          </a:p>
        </p:txBody>
      </p:sp>
      <p:pic>
        <p:nvPicPr>
          <p:cNvPr id="5" name="Picture 2" descr="Afbeeldingsresultaat voor her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5682" y="1828296"/>
            <a:ext cx="6847391" cy="420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1425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beeldingsresultaat voor h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2140" y="858140"/>
            <a:ext cx="8598133" cy="5285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75160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61500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31</a:t>
            </a:r>
          </a:p>
        </p:txBody>
      </p:sp>
      <p:pic>
        <p:nvPicPr>
          <p:cNvPr id="6" name="Picture 2" descr="Afbeeldingsresultaat voor wijn herfs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3226" y="1879041"/>
            <a:ext cx="6280222" cy="4160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5450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fbeeldingsresultaat voor wijn herf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614" y="739233"/>
            <a:ext cx="8137286" cy="5390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1924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61500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32</a:t>
            </a:r>
          </a:p>
        </p:txBody>
      </p:sp>
      <p:pic>
        <p:nvPicPr>
          <p:cNvPr id="5" name="Picture 2" descr="Afbeeldingsresultaat voor herfstbloem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537" y="1798653"/>
            <a:ext cx="5748415" cy="4311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855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21159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5" name="Picture 2" descr="Afbeeldingsresultaat voor mezenbol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5668" y="1801905"/>
            <a:ext cx="5931438" cy="440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016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fbeeldingsresultaat voor herfstbloe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331" y="703383"/>
            <a:ext cx="7275764" cy="5456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7807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61500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33</a:t>
            </a:r>
          </a:p>
        </p:txBody>
      </p:sp>
      <p:pic>
        <p:nvPicPr>
          <p:cNvPr id="6" name="Picture 2" descr="Afbeeldingsresultaat voor haas herfs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6157" y="1781907"/>
            <a:ext cx="6148576" cy="4321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52768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beeldingsresultaat voor haas herfs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6677" y="751672"/>
            <a:ext cx="7604760" cy="534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5490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61500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34</a:t>
            </a:r>
          </a:p>
        </p:txBody>
      </p:sp>
      <p:pic>
        <p:nvPicPr>
          <p:cNvPr id="5" name="Picture 2" descr="Afbeeldingsresultaat voor pompoensoep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3862" y="1836727"/>
            <a:ext cx="6412524" cy="4269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06514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fbeeldingsresultaat voor pompoensoe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431" y="714346"/>
            <a:ext cx="8221052" cy="5473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14395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61500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35</a:t>
            </a:r>
          </a:p>
        </p:txBody>
      </p:sp>
      <p:pic>
        <p:nvPicPr>
          <p:cNvPr id="6" name="Picture 2" descr="Afbeeldingsresultaat voor okkernoo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5034" y="1840522"/>
            <a:ext cx="6364812" cy="4312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0946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fbeeldingsresultaat voor okkernoo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0830" y="739551"/>
            <a:ext cx="7854286" cy="5321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40842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4554" y="1936913"/>
            <a:ext cx="8825660" cy="1822514"/>
          </a:xfrm>
        </p:spPr>
        <p:txBody>
          <a:bodyPr>
            <a:normAutofit fontScale="90000"/>
          </a:bodyPr>
          <a:lstStyle/>
          <a:p>
            <a:pPr algn="ctr"/>
            <a:r>
              <a:rPr lang="nl-BE" sz="8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Bedankt om mee te spelen!</a:t>
            </a:r>
          </a:p>
        </p:txBody>
      </p:sp>
    </p:spTree>
    <p:extLst>
      <p:ext uri="{BB962C8B-B14F-4D97-AF65-F5344CB8AC3E}">
        <p14:creationId xmlns:p14="http://schemas.microsoft.com/office/powerpoint/2010/main" val="218474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beeldingsresultaat voor mezenbol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9070" y="768132"/>
            <a:ext cx="7113496" cy="5281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7021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61500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20</a:t>
            </a:r>
          </a:p>
        </p:txBody>
      </p:sp>
      <p:pic>
        <p:nvPicPr>
          <p:cNvPr id="6" name="Picture 2" descr="Afbeeldingsresultaat voor uil herfs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4118" y="1775011"/>
            <a:ext cx="6101587" cy="438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2580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fbeeldingsresultaat voor uil herfs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0470" y="649077"/>
            <a:ext cx="7624483" cy="5476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919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61500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21</a:t>
            </a:r>
          </a:p>
        </p:txBody>
      </p:sp>
      <p:pic>
        <p:nvPicPr>
          <p:cNvPr id="5" name="Picture 4" descr="Afbeeldingsresultaat voor vogelverschrikke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7157" y="1869141"/>
            <a:ext cx="5555819" cy="4318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374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Afbeeldingsresultaat voor vogelverschrikke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5623" y="729782"/>
            <a:ext cx="7019364" cy="5455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8701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61500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22</a:t>
            </a:r>
          </a:p>
        </p:txBody>
      </p:sp>
      <p:pic>
        <p:nvPicPr>
          <p:cNvPr id="6" name="Picture 2" descr="Afbeeldingsresultaat voor wollen sokke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2857" y="1807182"/>
            <a:ext cx="6669741" cy="4363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9244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{1D8A8445-6127-A243-B303-E3E3376D2244}tf10001076</Template>
  <TotalTime>9</TotalTime>
  <Words>114</Words>
  <Application>Microsoft Macintosh PowerPoint</Application>
  <PresentationFormat>Breedbeeld</PresentationFormat>
  <Paragraphs>37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Arial</vt:lpstr>
      <vt:lpstr>Century Gothic</vt:lpstr>
      <vt:lpstr>Wingdings 3</vt:lpstr>
      <vt:lpstr>Ion-directiekamer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Bedankt om mee te spelen!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Kim Opdecam</dc:creator>
  <cp:lastModifiedBy>Kim Opdecam</cp:lastModifiedBy>
  <cp:revision>2</cp:revision>
  <dcterms:created xsi:type="dcterms:W3CDTF">2019-10-21T07:42:17Z</dcterms:created>
  <dcterms:modified xsi:type="dcterms:W3CDTF">2019-10-21T07:51:40Z</dcterms:modified>
</cp:coreProperties>
</file>