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sldIdLst>
    <p:sldId id="256" r:id="rId3"/>
    <p:sldId id="257" r:id="rId4"/>
    <p:sldId id="258" r:id="rId5"/>
    <p:sldId id="259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3A496-4FF7-8540-9788-08AF3C746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60CEEB-CD32-C84D-8223-33A97286A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5FF04B-D327-9443-AFB0-DC3B6E12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FEBA08-C32B-B84F-87F1-4929CBD5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A7A464-DFD0-3245-B44C-B333082F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371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5E57B-EBCF-7748-B439-E033029A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97CC8E-19CB-644C-8F3D-019EC5FB4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7DB794-FF8D-2940-908A-89389EB1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AC889-FAB8-2F4F-B0E5-C2CD2243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AB7248-16F9-7B49-826F-70C4880C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44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720DC0-AEDB-A744-BA2A-C8455316B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50A3B2-45E2-184B-B41A-C2224FF2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D21479-FE37-364B-89D2-47F533D9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38CD8C-6B88-7246-9622-C09BE213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3F32FD-2436-9049-9EC8-2625556D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74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99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325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66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043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479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547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7111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FE12-BA33-6441-AA0C-9B6125C7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087AC-4996-5945-8A00-63145A4F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09887-0F35-1E4C-A74D-6133EB9D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A31CF3-84DF-8842-8D91-9C7005D0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49BA9B-C72D-614D-AE2B-AD3830A0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64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868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26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36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910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640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928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337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64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74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61D34-D159-1546-8450-A8D9D408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D97180-FA9D-0E40-B83B-477E9A2D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19CEE1-04B6-1144-9C47-4C298EDE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7E7F51-6168-584C-8514-F652CC01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709B9-8449-5A41-AFCD-C60D6189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77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CF83A-230E-F242-9A22-0679BB22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B7997-7A84-2B49-9923-6E9945D4D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0707E5-8312-7F47-840C-E26E1E741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08D097-0623-9E4C-A281-55D28185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8BA789-B5C7-8F47-A3FC-303B211C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21898A-E54A-EB43-9186-DE522D35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4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9583F-3B43-5F4E-BD13-49345853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20027C-8430-3646-B5B1-C1580DCCC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A438E5-9F95-8D44-A692-C6695E6CA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C69125-822E-9D41-953E-62C26BE9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6EAE4D-D9A1-1247-B21E-6E78FDEAE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787C593-38EB-0749-85E7-E8346D14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4DC220-46BD-2B47-8907-A2BD2C11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FC0247-93CB-2540-BF8C-09D7D9E0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08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28306-8CDE-C44D-B957-C4B75C0D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4E06EBC-6D49-0B41-89BB-F5BFF4F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0F7D79-0055-8F40-B611-D423C7F4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B845C5-70AA-DB45-ADDB-12694DC3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62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D841A8-02F5-DE4C-91F8-4B0B49CC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6F5B6B-3516-A74F-A74B-0CD536D9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ED4150-7D15-C541-86A9-2A97CF41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76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E081D-65D9-B843-9E7B-3CAD948B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D1EE6-84DA-8242-9574-78723DEB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0A1F1A-4BD4-3643-B902-79318F4E2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BBABF1-384E-CE48-9908-B46CC44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49CAD-BDC5-844A-AC74-0202FBB4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CFFF06-7B4A-7A46-9EC9-E53E29ED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64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887C6-AB4D-4844-B617-6FFF58C9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35BB72-95A0-8F47-A82B-2CF32068A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4AC09C-4B94-7E42-98DB-DEC32CB80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4FC14C-C3C0-7540-8821-FEF02568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D98482-D4D3-0541-B760-89A5A0DF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147AA1-8BF4-234D-86FC-9E80518A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9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14C1C3-1CD6-4440-8039-0CCAE449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8C7EFE-E9F5-8041-8BBB-A15E93DB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4460E8-A055-AC40-81BC-CEBBF1E67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87E8CC-4EB5-714F-A002-817C254C5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7BE8A0-18C0-9743-A5F1-74C443790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6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EA07F6-0D86-DF45-AF19-5B27C36ABCAB}" type="datetimeFigureOut">
              <a:rPr lang="nl-BE" smtClean="0"/>
              <a:t>21/10/19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28E0-41EF-6042-8881-B7217E993C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277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4C250-2C21-D046-8A97-734CF4EBA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82682F-90C7-E940-A470-8A70C5F9C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32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herfst eg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683" y="789243"/>
            <a:ext cx="7959506" cy="5293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526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Picture 2" descr="Afbeeldingsresultaat voor umbrella ra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352" y="1891157"/>
            <a:ext cx="5623034" cy="415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966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umbrella ra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2993" y="713998"/>
            <a:ext cx="7514896" cy="531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306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6" name="Picture 2" descr="Afbeeldingsresultaat voor plas reg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1"/>
          <a:stretch/>
        </p:blipFill>
        <p:spPr bwMode="auto">
          <a:xfrm>
            <a:off x="2899512" y="1755227"/>
            <a:ext cx="6612349" cy="437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252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plas reg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670" y="945930"/>
            <a:ext cx="7427450" cy="4918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384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" name="Picture 2" descr="Afbeeldingsresultaat voor fal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0344" y="1807042"/>
            <a:ext cx="6547945" cy="4349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119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f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173" y="784748"/>
            <a:ext cx="7987861" cy="530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798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" name="Picture 2" descr="Afbeeldingsresultaat voor pompo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531" y="1882738"/>
            <a:ext cx="6148551" cy="4099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409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pompo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607" y="651640"/>
            <a:ext cx="8215917" cy="547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115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2" descr="Afbeeldingsresultaat voor stoofvle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3561" y="1933903"/>
            <a:ext cx="7346674" cy="411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610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8036" y="2585765"/>
            <a:ext cx="8825658" cy="2677648"/>
          </a:xfrm>
        </p:spPr>
        <p:txBody>
          <a:bodyPr>
            <a:normAutofit fontScale="90000"/>
          </a:bodyPr>
          <a:lstStyle/>
          <a:p>
            <a:pPr algn="ctr"/>
            <a:r>
              <a:rPr lang="nl-BE" sz="11500" dirty="0"/>
              <a:t>Micro-macro spel</a:t>
            </a:r>
            <a:br>
              <a:rPr lang="nl-BE" sz="11500" dirty="0"/>
            </a:br>
            <a:r>
              <a:rPr lang="nl-BE" sz="6600" dirty="0">
                <a:solidFill>
                  <a:schemeClr val="accent1"/>
                </a:solidFill>
              </a:rPr>
              <a:t>Thema herfst</a:t>
            </a:r>
          </a:p>
        </p:txBody>
      </p:sp>
    </p:spTree>
    <p:extLst>
      <p:ext uri="{BB962C8B-B14F-4D97-AF65-F5344CB8AC3E}">
        <p14:creationId xmlns:p14="http://schemas.microsoft.com/office/powerpoint/2010/main" val="315580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stoofvle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668" y="1177159"/>
            <a:ext cx="8588627" cy="481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336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6" name="Picture 2" descr="Afbeeldingsresultaat voor rozenbott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372" y="1745674"/>
            <a:ext cx="5958899" cy="4469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499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rozenbot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762" y="742300"/>
            <a:ext cx="7105015" cy="532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575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5" name="Picture 2" descr="Afbeeldingsresultaat voor regenlaar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343580" y="1878227"/>
            <a:ext cx="7199953" cy="417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200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regenlaa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14151" y="700931"/>
            <a:ext cx="8162753" cy="544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207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6" name="Picture 2" descr="Afbeeldingsresultaat voor hark herf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60" t="74131" r="-121" b="108"/>
          <a:stretch/>
        </p:blipFill>
        <p:spPr bwMode="auto">
          <a:xfrm>
            <a:off x="2298358" y="1713622"/>
            <a:ext cx="7760042" cy="435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785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hark herf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945" y="1303174"/>
            <a:ext cx="8682681" cy="486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884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5" name="Picture 2" descr="Afbeeldingsresultaat voor herfst app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4462" y="1853514"/>
            <a:ext cx="6821924" cy="426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9719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herfst app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085" y="790907"/>
            <a:ext cx="8461787" cy="528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51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6" name="Picture 2" descr="Afbeeldingsresultaat voor bolster kastanj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6738" y="1794079"/>
            <a:ext cx="6486181" cy="432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879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Picture 2" descr="Afbeeldingsresultaat voor paddensto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6873" y="1944413"/>
            <a:ext cx="5438754" cy="407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658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bolster kastanj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648" y="682996"/>
            <a:ext cx="8128772" cy="5419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5856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5" name="Picture 2" descr="Afbeeldingsresultaat voor boomstron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1270" y="1810511"/>
            <a:ext cx="5717627" cy="427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6595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oomstron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973" y="664884"/>
            <a:ext cx="7339396" cy="549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8748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6" name="Picture 2" descr="Afbeeldingsresultaat voor pe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4077" y="1776249"/>
            <a:ext cx="6277578" cy="434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8806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pe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52" y="735725"/>
            <a:ext cx="7752669" cy="537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5696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21159" y="316329"/>
            <a:ext cx="145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5" name="Picture 2" descr="Afbeeldingsresultaat voor dennenapp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273" y="1775013"/>
            <a:ext cx="6610113" cy="437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7141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dennenapp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294" y="703090"/>
            <a:ext cx="8212600" cy="543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910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addensto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634" y="727640"/>
            <a:ext cx="7137945" cy="535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053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Picture 2" descr="Afbeeldingsresultaat voor eekhoor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127" y="1912883"/>
            <a:ext cx="6108590" cy="407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937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eekhoor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723" y="821193"/>
            <a:ext cx="7819697" cy="521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528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8" descr="boom tak fabriek zonlicht blad herfst geel seizoen esdoorn esdoornblad bloeiende plant installatiestam bosrijke installatie landplan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284" y="1891861"/>
            <a:ext cx="5589653" cy="419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431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boom tak fabriek zonlicht blad herfst geel seizoen esdoorn esdoornblad bloeiende plant installatiestam bosrijke installatie landpl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689" y="718889"/>
            <a:ext cx="7231118" cy="542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060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0728" y="784378"/>
            <a:ext cx="8825658" cy="861420"/>
          </a:xfrm>
        </p:spPr>
        <p:txBody>
          <a:bodyPr>
            <a:noAutofit/>
          </a:bodyPr>
          <a:lstStyle/>
          <a:p>
            <a:r>
              <a:rPr lang="nl-BE" sz="5400" dirty="0"/>
              <a:t>Wat zou dit zijn?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86767" y="107092"/>
            <a:ext cx="57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Picture 2" descr="Afbeeldingsresultaat voor herfst ege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8706" y="1807779"/>
            <a:ext cx="6469583" cy="4302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30681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</Words>
  <Application>Microsoft Macintosh PowerPoint</Application>
  <PresentationFormat>Breedbeeld</PresentationFormat>
  <Paragraphs>35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Wingdings 3</vt:lpstr>
      <vt:lpstr>Kantoorthema</vt:lpstr>
      <vt:lpstr>Ion</vt:lpstr>
      <vt:lpstr>PowerPoint-presentatie</vt:lpstr>
      <vt:lpstr>Micro-macro spel Thema herfst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Opdecam</dc:creator>
  <cp:lastModifiedBy>Kim Opdecam</cp:lastModifiedBy>
  <cp:revision>1</cp:revision>
  <dcterms:created xsi:type="dcterms:W3CDTF">2019-10-21T07:51:53Z</dcterms:created>
  <dcterms:modified xsi:type="dcterms:W3CDTF">2019-10-21T07:52:55Z</dcterms:modified>
</cp:coreProperties>
</file>