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7" r:id="rId6"/>
    <p:sldId id="266" r:id="rId7"/>
    <p:sldId id="262" r:id="rId8"/>
    <p:sldId id="265" r:id="rId9"/>
    <p:sldId id="264" r:id="rId10"/>
    <p:sldId id="263" r:id="rId11"/>
    <p:sldId id="261" r:id="rId12"/>
    <p:sldId id="270" r:id="rId13"/>
    <p:sldId id="278" r:id="rId14"/>
    <p:sldId id="277" r:id="rId15"/>
    <p:sldId id="276" r:id="rId16"/>
    <p:sldId id="275" r:id="rId17"/>
    <p:sldId id="274" r:id="rId18"/>
    <p:sldId id="273" r:id="rId19"/>
    <p:sldId id="283" r:id="rId20"/>
    <p:sldId id="282" r:id="rId21"/>
    <p:sldId id="281" r:id="rId22"/>
    <p:sldId id="280" r:id="rId23"/>
    <p:sldId id="272" r:id="rId24"/>
    <p:sldId id="271" r:id="rId25"/>
    <p:sldId id="287" r:id="rId26"/>
    <p:sldId id="286" r:id="rId27"/>
    <p:sldId id="285" r:id="rId28"/>
    <p:sldId id="288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951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880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762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88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14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158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30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60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633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338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900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EA82-3410-4BA2-8032-802A56AF0196}" type="datetimeFigureOut">
              <a:rPr lang="nl-BE" smtClean="0"/>
              <a:t>11/09/2017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FAD6-3357-438D-8484-ABAEC21EB6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27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&amp;esrc=s&amp;source=images&amp;cd=&amp;cad=rja&amp;uact=8&amp;ved=0ahUKEwj0n_yOmuTVAhWLYVAKHYUvCxsQjRwIBw&amp;url=http://www.telegraph.co.uk/music/artists/elvis-presley-20-essential-songs/&amp;psig=AFQjCNGLNyHbjy4xqcA4xwIlft7H-6lnFA&amp;ust=150326323744103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yxho6acMI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DeVqn85G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&amp;esrc=s&amp;source=images&amp;cd=&amp;cad=rja&amp;uact=8&amp;ved=0ahUKEwj0n_yOmuTVAhWLYVAKHYUvCxsQjRwIBw&amp;url=http://www.telegraph.co.uk/music/artists/elvis-presley-20-essential-songs/&amp;psig=AFQjCNGLNyHbjy4xqcA4xwIlft7H-6lnFA&amp;ust=150326323744103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Ox1Tore9nw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yxho6acMI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DeVqn85GY" TargetMode="Externa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be/url?sa=i&amp;rct=j&amp;q=&amp;esrc=s&amp;source=images&amp;cd=&amp;cad=rja&amp;uact=8&amp;ved=0ahUKEwiF35LV5ujVAhUDaFAKHbZiB4QQjRwIBw&amp;url=https://www.biography.com/people/elvis-presley-9446466&amp;psig=AFQjCNEEm3omhIwnvZpXfqjX-gpCtFQDqA&amp;ust=150342121962662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7obgyUa29Ag" TargetMode="External"/><Relationship Id="rId5" Type="http://schemas.openxmlformats.org/officeDocument/2006/relationships/hyperlink" Target="https://www.youtube.com/watch?v=l6Wqib7io4k" TargetMode="External"/><Relationship Id="rId4" Type="http://schemas.openxmlformats.org/officeDocument/2006/relationships/hyperlink" Target="https://www.youtube.com/watch?v=JG5vJAvaG2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Ox1Tore9nw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elvi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785992" cy="423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763688" y="5085184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0" b="1" dirty="0">
                <a:latin typeface="Script MT Bold" panose="03040602040607080904" pitchFamily="66" charset="0"/>
              </a:rPr>
              <a:t>Elvis Presley</a:t>
            </a:r>
            <a:endParaRPr lang="nl-BE" sz="8000" dirty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95536" y="26064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9: Welk was de eerste hit die Elvis maakte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Sugar baby.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That’s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allright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Blue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Hawai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6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47667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10: Welk muziekgenre zingt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Hard rock.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Reggae.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Rock n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6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33265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11: Welke andere genres bracht hij nog</a:t>
            </a:r>
            <a:r>
              <a:rPr lang="nl-BE" sz="4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Pop, blues en gospel.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Blues, gospel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klassiek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Pop, klassiek en blues.</a:t>
            </a:r>
          </a:p>
        </p:txBody>
      </p:sp>
    </p:spTree>
    <p:extLst>
      <p:ext uri="{BB962C8B-B14F-4D97-AF65-F5344CB8AC3E}">
        <p14:creationId xmlns:p14="http://schemas.microsoft.com/office/powerpoint/2010/main" val="657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12: Welk is de titel van dit lied van Elvis?</a:t>
            </a:r>
          </a:p>
          <a:p>
            <a:r>
              <a:rPr lang="nl-BE" sz="4800" dirty="0" smtClean="0"/>
              <a:t>           </a:t>
            </a:r>
            <a:r>
              <a:rPr lang="nl-BE" b="1" u="sng" dirty="0" smtClean="0">
                <a:hlinkClick r:id="rId2"/>
              </a:rPr>
              <a:t>https</a:t>
            </a:r>
            <a:r>
              <a:rPr lang="nl-BE" b="1" u="sng" dirty="0">
                <a:hlinkClick r:id="rId2"/>
              </a:rPr>
              <a:t>://www.youtube.com/watch?v=Gxyxho6acMI</a:t>
            </a:r>
            <a:endParaRPr lang="nl-BE" b="1" u="sng" dirty="0"/>
          </a:p>
          <a:p>
            <a:endParaRPr lang="nl-BE" sz="4800" dirty="0"/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Heartbreak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Hotel.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 Suede Shoes.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Stuck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7398" y="7665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13: Hij moest gedurende 2 jaar zijn carrière opzij schuiven, waarom</a:t>
            </a:r>
            <a:r>
              <a:rPr lang="nl-BE" sz="4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Hij werd ziek.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Hij wilde niet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zingen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Hij moest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legerdienst 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vervullen.</a:t>
            </a:r>
          </a:p>
        </p:txBody>
      </p:sp>
    </p:spTree>
    <p:extLst>
      <p:ext uri="{BB962C8B-B14F-4D97-AF65-F5344CB8AC3E}">
        <p14:creationId xmlns:p14="http://schemas.microsoft.com/office/powerpoint/2010/main" val="2926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7667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14: Hoe heet de vrouw waarmee Elvis trouwde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Priscilla </a:t>
            </a:r>
            <a:r>
              <a:rPr lang="nl-NL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Martine.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Priscilla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Beaulieu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NL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Petra 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Hoover.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27584" y="548680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15: In welk jaar trouwde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 mei 1980.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 mei 1935.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1 mei 1967.</a:t>
            </a:r>
          </a:p>
        </p:txBody>
      </p:sp>
    </p:spTree>
    <p:extLst>
      <p:ext uri="{BB962C8B-B14F-4D97-AF65-F5344CB8AC3E}">
        <p14:creationId xmlns:p14="http://schemas.microsoft.com/office/powerpoint/2010/main" val="27395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76470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16: Ze kregen samen een kind, was dit een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.</a:t>
            </a: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Een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Een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dochter.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Een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tweeling.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60648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17: Hoe werd het dochtertje van Elvis en Priscilla genoemd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Lisa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Lisa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Theresia.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Lisa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Marie.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4244" y="33265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18: Welk is de titel van dit lied van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dirty="0" smtClean="0"/>
          </a:p>
          <a:p>
            <a:pPr algn="ctr"/>
            <a:r>
              <a:rPr lang="nl-BE" b="1" u="sng" dirty="0" smtClean="0">
                <a:hlinkClick r:id="rId2"/>
              </a:rPr>
              <a:t>https</a:t>
            </a:r>
            <a:r>
              <a:rPr lang="nl-BE" b="1" u="sng" dirty="0">
                <a:hlinkClick r:id="rId2"/>
              </a:rPr>
              <a:t>://www.youtube.com/watch?v=fgDeVqn85GY</a:t>
            </a:r>
            <a:endParaRPr lang="nl-BE" dirty="0"/>
          </a:p>
          <a:p>
            <a:r>
              <a:rPr lang="nl-BE" b="1" dirty="0"/>
              <a:t> </a:t>
            </a:r>
            <a:endParaRPr lang="nl-BE" dirty="0"/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Rock a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Hula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baby.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Viva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Las Vegas.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Love letters.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45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332656"/>
            <a:ext cx="8424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Wat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de bijnaam van Elvis Presley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5400" b="1" dirty="0" smtClean="0">
              <a:latin typeface="Script MT Bold" panose="030406020406070809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5400" b="1" dirty="0">
              <a:latin typeface="Script MT Bold" panose="030406020406070809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The King.</a:t>
            </a:r>
            <a: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The Sting.</a:t>
            </a:r>
            <a: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The </a:t>
            </a:r>
            <a:r>
              <a:rPr lang="nl-BE" sz="5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</a:t>
            </a: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19: Elvis kon niet alleen zingen, hij was ook nog een bekend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Acteur.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Schilder.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Auteur.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20: In welke film acteerde hij als eerste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Love me tender.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Jailhouse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Rock.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Blue Hawaii.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3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21: Waaraan stierf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Hij was erg ziek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nam 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overdosis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medicijnen 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drugs.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Overdosis drugs.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Teveel alcohol.</a:t>
            </a:r>
          </a:p>
        </p:txBody>
      </p:sp>
    </p:spTree>
    <p:extLst>
      <p:ext uri="{BB962C8B-B14F-4D97-AF65-F5344CB8AC3E}">
        <p14:creationId xmlns:p14="http://schemas.microsoft.com/office/powerpoint/2010/main" val="34474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22: Elvis 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overleed in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1977, weet jij de exacte datum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16 juni.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16 augustus.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16 juli.</a:t>
            </a:r>
          </a:p>
        </p:txBody>
      </p:sp>
    </p:spTree>
    <p:extLst>
      <p:ext uri="{BB962C8B-B14F-4D97-AF65-F5344CB8AC3E}">
        <p14:creationId xmlns:p14="http://schemas.microsoft.com/office/powerpoint/2010/main" val="40607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23: Hoe oud was Elvis toen hij overleed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60 jaar.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42 jaar.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32 jaar.</a:t>
            </a:r>
          </a:p>
        </p:txBody>
      </p:sp>
    </p:spTree>
    <p:extLst>
      <p:ext uri="{BB962C8B-B14F-4D97-AF65-F5344CB8AC3E}">
        <p14:creationId xmlns:p14="http://schemas.microsoft.com/office/powerpoint/2010/main" val="31569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88640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24: Elvis hield ontzettend veel van auto’s, welk merk bij voorkeur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Cadillac.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Pontiac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Chevrolet.</a:t>
            </a:r>
          </a:p>
        </p:txBody>
      </p:sp>
    </p:spTree>
    <p:extLst>
      <p:ext uri="{BB962C8B-B14F-4D97-AF65-F5344CB8AC3E}">
        <p14:creationId xmlns:p14="http://schemas.microsoft.com/office/powerpoint/2010/main" val="37806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7693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25: Welk was de beroemdste auto van Elvis, die hij eigenlijk voor zijn moeder had gekocht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Pink Cadillac.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 Cadillac.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Yellow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Cadillac.</a:t>
            </a:r>
          </a:p>
        </p:txBody>
      </p:sp>
    </p:spTree>
    <p:extLst>
      <p:ext uri="{BB962C8B-B14F-4D97-AF65-F5344CB8AC3E}">
        <p14:creationId xmlns:p14="http://schemas.microsoft.com/office/powerpoint/2010/main" val="15751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4265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26: Hoe heet het landgoed waar Elvis ging wonen met zijn vrouw en tevens begraven ligt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Graceland.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Happyland.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Roseland.</a:t>
            </a:r>
          </a:p>
        </p:txBody>
      </p:sp>
    </p:spTree>
    <p:extLst>
      <p:ext uri="{BB962C8B-B14F-4D97-AF65-F5344CB8AC3E}">
        <p14:creationId xmlns:p14="http://schemas.microsoft.com/office/powerpoint/2010/main" val="2998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5091" y="31279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27: Welk was het lievelingseten van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Cheeseburgers, </a:t>
            </a: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pindakaas.</a:t>
            </a:r>
            <a:b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Cheeseburgers, </a:t>
            </a: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chips.</a:t>
            </a:r>
            <a:b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Cheeseburgers, </a:t>
            </a: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kaas.</a:t>
            </a:r>
          </a:p>
        </p:txBody>
      </p:sp>
    </p:spTree>
    <p:extLst>
      <p:ext uri="{BB962C8B-B14F-4D97-AF65-F5344CB8AC3E}">
        <p14:creationId xmlns:p14="http://schemas.microsoft.com/office/powerpoint/2010/main" val="7310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elvi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785992" cy="423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611560" y="508518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juiste antwoorden.</a:t>
            </a:r>
            <a:endParaRPr lang="nl-BE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71922"/>
            <a:ext cx="8208912" cy="533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Wanneer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 Elvis geboren?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8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1940.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8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1935.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8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1945.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332656"/>
            <a:ext cx="8424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Wat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de bijnaam van Elvis Presley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5400" b="1" dirty="0" smtClean="0">
              <a:latin typeface="Script MT Bold" panose="030406020406070809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5400" b="1" dirty="0">
              <a:latin typeface="Script MT Bold" panose="030406020406070809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5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The King.</a:t>
            </a:r>
            <a: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The Sting.</a:t>
            </a:r>
            <a: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The </a:t>
            </a:r>
            <a:r>
              <a:rPr lang="nl-BE" sz="5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</a:t>
            </a:r>
            <a:r>
              <a:rPr lang="nl-BE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71922"/>
            <a:ext cx="8208912" cy="533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Wanneer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 Elvis geboren?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8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1940.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8 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1935.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8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1945.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09464" y="332656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Waar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 Elvis geboren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Ottowa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Canada.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In </a:t>
            </a:r>
            <a:r>
              <a:rPr lang="nl-BE" sz="48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Tupelo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Mississippi.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Yucutan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Mexico.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76470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Welk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Elvis’  2</a:t>
            </a:r>
            <a:r>
              <a:rPr lang="nl-BE" sz="4800" b="1" baseline="30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naam?</a:t>
            </a:r>
          </a:p>
          <a:p>
            <a:endParaRPr lang="nl-BE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Aaron.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Jhon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Pieter.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139447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5: Was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 de helft van een tweeling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Ja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hij was de enige</a:t>
            </a:r>
            <a:b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in leven.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Nee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absoluut niet.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Nee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 was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</a:t>
            </a:r>
            <a:b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een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drieling.</a:t>
            </a:r>
          </a:p>
        </p:txBody>
      </p:sp>
    </p:spTree>
    <p:extLst>
      <p:ext uri="{BB962C8B-B14F-4D97-AF65-F5344CB8AC3E}">
        <p14:creationId xmlns:p14="http://schemas.microsoft.com/office/powerpoint/2010/main" val="11227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9758" y="116632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6: Welk is de titel van dit lied van Elvis?</a:t>
            </a:r>
          </a:p>
          <a:p>
            <a:pPr algn="ctr"/>
            <a:endParaRPr lang="nl-BE" sz="4800" b="1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https://www.youtube.com/watch?v=2Ox1Tore9nw</a:t>
            </a:r>
            <a:endParaRPr lang="nl-BE" sz="1200" b="1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 me tender.</a:t>
            </a:r>
          </a:p>
          <a:p>
            <a:pPr marL="342900" indent="-342900">
              <a:buAutoNum type="alphaLcPeriod"/>
            </a:pP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nl-BE" sz="48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Gettho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Return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sender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7693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7: Elvis verhuisde op zijn 13</a:t>
            </a:r>
            <a:r>
              <a:rPr lang="nl-BE" sz="4800" b="1" baseline="30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 van Mississippi naar een andere stad, welke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Orlando.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Memphis.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New York.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8: Wanneer startte Elvis zijn carrière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1954.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1964.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1974.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95536" y="26064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9: Welk was de eerste hit die Elvis maakte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Sugar baby.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That’s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allright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Blue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Hawai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7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47667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10: Welk muziekgenre zingt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Hard rock.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Reggae.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Rock n </a:t>
            </a:r>
            <a:r>
              <a:rPr lang="nl-BE" sz="48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3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09464" y="332656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Waar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werd Elvis geboren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Ottowa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Canada.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Tupelo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Mississippi.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Yucutan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Mexico.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33265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11: Welke andere genres bracht hij nog</a:t>
            </a:r>
            <a:r>
              <a:rPr lang="nl-BE" sz="4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Pop, blues en gospel.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Blues, gospel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klassiek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Pop, klassiek en blues.</a:t>
            </a:r>
          </a:p>
        </p:txBody>
      </p:sp>
    </p:spTree>
    <p:extLst>
      <p:ext uri="{BB962C8B-B14F-4D97-AF65-F5344CB8AC3E}">
        <p14:creationId xmlns:p14="http://schemas.microsoft.com/office/powerpoint/2010/main" val="14594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12: Welk is de titel van dit lied van Elvis?</a:t>
            </a:r>
          </a:p>
          <a:p>
            <a:r>
              <a:rPr lang="nl-BE" sz="4800" dirty="0" smtClean="0"/>
              <a:t>             </a:t>
            </a:r>
            <a:r>
              <a:rPr lang="nl-BE" b="1" u="sng" dirty="0" smtClean="0">
                <a:hlinkClick r:id="rId2"/>
              </a:rPr>
              <a:t>https</a:t>
            </a:r>
            <a:r>
              <a:rPr lang="nl-BE" b="1" u="sng" dirty="0">
                <a:hlinkClick r:id="rId2"/>
              </a:rPr>
              <a:t>://www.youtube.com/watch?v=Gxyxho6acMI</a:t>
            </a:r>
            <a:endParaRPr lang="nl-BE" b="1" u="sng" dirty="0"/>
          </a:p>
          <a:p>
            <a:endParaRPr lang="nl-BE" sz="4800" dirty="0"/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Heartbreak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Hotel.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 Suede Shoes.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Stuck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7398" y="7665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13: Hij moest gedurende 2 jaar zijn carrière opzij schuiven, waarom</a:t>
            </a:r>
            <a:r>
              <a:rPr lang="nl-BE" sz="44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Hij werd ziek.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Hij wilde niet </a:t>
            </a: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</a:t>
            </a:r>
            <a:b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zingen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Hij moest </a:t>
            </a: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</a:t>
            </a:r>
            <a:b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legerdienst </a:t>
            </a:r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vervullen.</a:t>
            </a:r>
          </a:p>
        </p:txBody>
      </p:sp>
    </p:spTree>
    <p:extLst>
      <p:ext uri="{BB962C8B-B14F-4D97-AF65-F5344CB8AC3E}">
        <p14:creationId xmlns:p14="http://schemas.microsoft.com/office/powerpoint/2010/main" val="1597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7667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14: Hoe heet de vrouw waarmee Elvis trouwde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Priscilla </a:t>
            </a:r>
            <a:r>
              <a:rPr lang="nl-NL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Martine.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Priscilla </a:t>
            </a:r>
            <a:r>
              <a:rPr lang="nl-BE" sz="48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Beaulieu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NL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Petra </a:t>
            </a: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Hoover.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27584" y="548680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15: In welk jaar trouwde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 mei 1980.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 mei 1935.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1 mei 1967.</a:t>
            </a:r>
          </a:p>
        </p:txBody>
      </p:sp>
    </p:spTree>
    <p:extLst>
      <p:ext uri="{BB962C8B-B14F-4D97-AF65-F5344CB8AC3E}">
        <p14:creationId xmlns:p14="http://schemas.microsoft.com/office/powerpoint/2010/main" val="8777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76470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16: Ze kregen samen een kind, was dit een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.</a:t>
            </a: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Een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Een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dochter.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Een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tweeling.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2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60648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17: Hoe werd het dochtertje van Elvis en Priscilla genoemd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Lisa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Lisa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Theresia.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Lisa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Marie.</a:t>
            </a:r>
            <a:endParaRPr lang="nl-BE" sz="4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4244" y="33265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18: Welk is de titel van dit lied van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dirty="0" smtClean="0"/>
          </a:p>
          <a:p>
            <a:pPr algn="ctr"/>
            <a:r>
              <a:rPr lang="nl-BE" b="1" u="sng" dirty="0" smtClean="0">
                <a:hlinkClick r:id="rId2"/>
              </a:rPr>
              <a:t>https</a:t>
            </a:r>
            <a:r>
              <a:rPr lang="nl-BE" b="1" u="sng" dirty="0">
                <a:hlinkClick r:id="rId2"/>
              </a:rPr>
              <a:t>://www.youtube.com/watch?v=fgDeVqn85GY</a:t>
            </a:r>
            <a:endParaRPr lang="nl-BE" dirty="0"/>
          </a:p>
          <a:p>
            <a:r>
              <a:rPr lang="nl-BE" b="1" dirty="0"/>
              <a:t> </a:t>
            </a:r>
            <a:endParaRPr lang="nl-BE" dirty="0"/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Rock a </a:t>
            </a:r>
            <a:r>
              <a:rPr lang="nl-BE" sz="48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Hula</a:t>
            </a: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baby.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Viva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Las Vegas.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Love letters.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38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19: Elvis kon niet alleen zingen, hij was ook nog een bekend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Acteur.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Schilder.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Auteur.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20: In welke film acteerde hij als eerste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Love me tender.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Jailhouse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Rock.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Blue Hawaii.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508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76470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Welk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Elvis’  2</a:t>
            </a:r>
            <a:r>
              <a:rPr lang="nl-BE" sz="4800" b="1" baseline="30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naam?</a:t>
            </a:r>
          </a:p>
          <a:p>
            <a:endParaRPr lang="nl-BE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Aaron.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Jhon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Pieter.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2744" y="316260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21: Waaraan stierf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Hij was erg ziek </a:t>
            </a: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nam </a:t>
            </a:r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overdosis</a:t>
            </a:r>
            <a:b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medicijnen </a:t>
            </a:r>
            <a:r>
              <a:rPr lang="nl-BE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drugs.</a:t>
            </a: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Overdosis drugs.</a:t>
            </a:r>
            <a:b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Teveel alcohol.</a:t>
            </a:r>
          </a:p>
        </p:txBody>
      </p:sp>
    </p:spTree>
    <p:extLst>
      <p:ext uri="{BB962C8B-B14F-4D97-AF65-F5344CB8AC3E}">
        <p14:creationId xmlns:p14="http://schemas.microsoft.com/office/powerpoint/2010/main" val="16648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22: </a:t>
            </a:r>
            <a:r>
              <a:rPr lang="nl-BE" sz="4800" b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 </a:t>
            </a:r>
            <a:r>
              <a:rPr lang="nl-BE" sz="4800" b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overleed in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1977, weet jij de exacte datum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16 juni.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16 augustus.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16 juli.</a:t>
            </a:r>
          </a:p>
        </p:txBody>
      </p:sp>
    </p:spTree>
    <p:extLst>
      <p:ext uri="{BB962C8B-B14F-4D97-AF65-F5344CB8AC3E}">
        <p14:creationId xmlns:p14="http://schemas.microsoft.com/office/powerpoint/2010/main" val="12250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40466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23: Hoe oud was Elvis toen hij overleed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60 jaar.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42 jaar.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32 jaar.</a:t>
            </a:r>
          </a:p>
        </p:txBody>
      </p:sp>
    </p:spTree>
    <p:extLst>
      <p:ext uri="{BB962C8B-B14F-4D97-AF65-F5344CB8AC3E}">
        <p14:creationId xmlns:p14="http://schemas.microsoft.com/office/powerpoint/2010/main" val="30832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88640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24: Elvis hield ontzettend veel van auto’s, welk merk bij voorkeur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Cadillac.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Pontiac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Chevrolet.</a:t>
            </a:r>
          </a:p>
        </p:txBody>
      </p:sp>
    </p:spTree>
    <p:extLst>
      <p:ext uri="{BB962C8B-B14F-4D97-AF65-F5344CB8AC3E}">
        <p14:creationId xmlns:p14="http://schemas.microsoft.com/office/powerpoint/2010/main" val="36209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7693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25: Welk was de beroemdste auto van Elvis, die hij eigenlijk voor zijn moeder had gekocht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Pink Cadillac.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Blue Cadillac.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Yellow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Cadillac.</a:t>
            </a:r>
          </a:p>
        </p:txBody>
      </p:sp>
    </p:spTree>
    <p:extLst>
      <p:ext uri="{BB962C8B-B14F-4D97-AF65-F5344CB8AC3E}">
        <p14:creationId xmlns:p14="http://schemas.microsoft.com/office/powerpoint/2010/main" val="17526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4265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26: Hoe heet het landgoed waar Elvis ging wonen met zijn vrouw en tevens begraven ligt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Graceland.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Happyland.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Roseland.</a:t>
            </a:r>
          </a:p>
        </p:txBody>
      </p:sp>
    </p:spTree>
    <p:extLst>
      <p:ext uri="{BB962C8B-B14F-4D97-AF65-F5344CB8AC3E}">
        <p14:creationId xmlns:p14="http://schemas.microsoft.com/office/powerpoint/2010/main" val="18428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25091" y="31279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27: Welk was het lievelingseten van Elvis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Cheeseburgers, </a:t>
            </a:r>
            <a:r>
              <a:rPr lang="nl-BE" sz="4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pindakaas.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Cheeseburgers, </a:t>
            </a: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chips.</a:t>
            </a:r>
            <a:b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Cheeseburgers, </a:t>
            </a: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banaan</a:t>
            </a:r>
            <a:b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kaas.</a:t>
            </a:r>
          </a:p>
        </p:txBody>
      </p:sp>
    </p:spTree>
    <p:extLst>
      <p:ext uri="{BB962C8B-B14F-4D97-AF65-F5344CB8AC3E}">
        <p14:creationId xmlns:p14="http://schemas.microsoft.com/office/powerpoint/2010/main" val="32981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elv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3240360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23528" y="33265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Terwijl jullie antwoorden worden nagekeken, luisteren jullie naar een Elvis-medley</a:t>
            </a:r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051720" y="5517231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hlinkClick r:id="rId4"/>
              </a:rPr>
              <a:t>https://</a:t>
            </a:r>
            <a:r>
              <a:rPr lang="nl-BE" dirty="0" smtClean="0">
                <a:hlinkClick r:id="rId4"/>
              </a:rPr>
              <a:t>www.youtube.com/watch?v=JG5vJAvaG2U</a:t>
            </a:r>
            <a:r>
              <a:rPr lang="nl-BE" dirty="0"/>
              <a:t/>
            </a:r>
            <a:br>
              <a:rPr lang="nl-BE" dirty="0"/>
            </a:br>
            <a:r>
              <a:rPr lang="nl-BE" dirty="0">
                <a:hlinkClick r:id="rId5"/>
              </a:rPr>
              <a:t>https://</a:t>
            </a:r>
            <a:r>
              <a:rPr lang="nl-BE" dirty="0" smtClean="0">
                <a:hlinkClick r:id="rId5"/>
              </a:rPr>
              <a:t>www.youtube.com/watch?v=l6Wqib7io4k</a:t>
            </a:r>
            <a:r>
              <a:rPr lang="nl-BE" dirty="0"/>
              <a:t/>
            </a:r>
            <a:br>
              <a:rPr lang="nl-BE" dirty="0"/>
            </a:br>
            <a:r>
              <a:rPr lang="nl-BE" dirty="0">
                <a:hlinkClick r:id="rId6"/>
              </a:rPr>
              <a:t>https://</a:t>
            </a:r>
            <a:r>
              <a:rPr lang="nl-BE" dirty="0" smtClean="0">
                <a:hlinkClick r:id="rId6"/>
              </a:rPr>
              <a:t>www.youtube.com/watch?v=7obgyUa29Ag</a:t>
            </a:r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71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139447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5: Was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 de helft van een tweeling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Ja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hij was de enige</a:t>
            </a:r>
            <a:b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in leven.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Nee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absoluut niet.</a:t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Nee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Elvis was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</a:t>
            </a:r>
            <a:b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een 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drieling.</a:t>
            </a:r>
          </a:p>
        </p:txBody>
      </p:sp>
    </p:spTree>
    <p:extLst>
      <p:ext uri="{BB962C8B-B14F-4D97-AF65-F5344CB8AC3E}">
        <p14:creationId xmlns:p14="http://schemas.microsoft.com/office/powerpoint/2010/main" val="1601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9758" y="116632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6: Welk is de titel van dit lied van Elvis?</a:t>
            </a:r>
          </a:p>
          <a:p>
            <a:pPr algn="ctr"/>
            <a:endParaRPr lang="nl-BE" sz="4800" b="1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https://www.youtube.com/watch?v=2Ox1Tore9nw</a:t>
            </a:r>
            <a:endParaRPr lang="nl-BE" sz="1200" b="1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4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 me tender.</a:t>
            </a:r>
          </a:p>
          <a:p>
            <a:pPr marL="342900" indent="-342900">
              <a:buAutoNum type="alphaLcPeriod"/>
            </a:pP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Gettho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Return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4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sender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7693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7: Elvis verhuisde op zijn 13</a:t>
            </a:r>
            <a:r>
              <a:rPr lang="nl-BE" sz="4800" b="1" baseline="30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</a:t>
            </a:r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 van Mississippi naar een andere stad, welke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Orlando.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Memphis.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New York.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33265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8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8: Wanneer startte Elvis zijn carrière</a:t>
            </a:r>
            <a:r>
              <a:rPr lang="nl-BE" sz="48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1954.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1964.</a:t>
            </a: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1974.</a:t>
            </a:r>
            <a:endParaRPr lang="nl-BE" sz="4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974</Words>
  <Application>Microsoft Office PowerPoint</Application>
  <PresentationFormat>Diavoorstelling (4:3)</PresentationFormat>
  <Paragraphs>182</Paragraphs>
  <Slides>57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5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22</cp:revision>
  <dcterms:created xsi:type="dcterms:W3CDTF">2017-08-19T20:34:46Z</dcterms:created>
  <dcterms:modified xsi:type="dcterms:W3CDTF">2017-09-11T13:53:28Z</dcterms:modified>
</cp:coreProperties>
</file>