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289" r:id="rId6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800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09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845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4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796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4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88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67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7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5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66A-D1CA-4470-9BAE-69E265FD8B4C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A96F-DF0A-4D15-9F73-C1F101AB63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120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54819" cy="45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>
            <a:normAutofit/>
          </a:bodyPr>
          <a:lstStyle/>
          <a:p>
            <a:r>
              <a:rPr lang="nl-BE" sz="6000" b="1" dirty="0" smtClean="0">
                <a:solidFill>
                  <a:schemeClr val="tx1"/>
                </a:solidFill>
              </a:rPr>
              <a:t>Tour de France</a:t>
            </a:r>
            <a:endParaRPr lang="nl-BE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000" y="764704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9: In 1975 werd de witte trui ingevoerd, het jongerenklassement. Hoe oud mag de renner maximum zijn?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>
            <a:normAutofit fontScale="85000" lnSpcReduction="100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20 jaar.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Jonger dan 25 jaar (gerekend vanaf 1/1 van het jaar).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10: Als een renner meerdere truien heeft, welke kleur wordt er dan gedragen?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Geel.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Groen.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11: De groene trui werd pas in 1953 ingevoerd. Ter ere van elke gebeurtenis?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232848" cy="249512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50</a:t>
            </a:r>
            <a:r>
              <a:rPr lang="nl-BE" sz="4400" b="1" baseline="30000" dirty="0" smtClean="0">
                <a:solidFill>
                  <a:schemeClr val="tx1"/>
                </a:solidFill>
              </a:rPr>
              <a:t>ste</a:t>
            </a:r>
            <a:r>
              <a:rPr lang="nl-BE" sz="4400" b="1" dirty="0" smtClean="0">
                <a:solidFill>
                  <a:schemeClr val="tx1"/>
                </a:solidFill>
              </a:rPr>
              <a:t> verjaardag van de Tour de France.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60</a:t>
            </a:r>
            <a:r>
              <a:rPr lang="nl-BE" sz="4400" b="1" baseline="30000" dirty="0" smtClean="0">
                <a:solidFill>
                  <a:schemeClr val="tx1"/>
                </a:solidFill>
              </a:rPr>
              <a:t>ste</a:t>
            </a:r>
            <a:r>
              <a:rPr lang="nl-BE" sz="4400" b="1" dirty="0" smtClean="0">
                <a:solidFill>
                  <a:schemeClr val="tx1"/>
                </a:solidFill>
              </a:rPr>
              <a:t> verjaardag van de koning van Frankrijk.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nl-BE" b="1" dirty="0" smtClean="0"/>
              <a:t>Vraag 12: Hoeveel keer won Eddy Merckx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 keer.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5 keer.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008160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13: Welke Amerikaan won de Tour de France 7x na elkaar. Maar deze zeges werden hem afgenomen omdat hij doping gebruikte.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Lance Armstrong.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George </a:t>
            </a:r>
            <a:r>
              <a:rPr lang="nl-BE" sz="4400" b="1" dirty="0" err="1" smtClean="0">
                <a:solidFill>
                  <a:schemeClr val="tx1"/>
                </a:solidFill>
              </a:rPr>
              <a:t>Hincepie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nl-BE" b="1" dirty="0" smtClean="0"/>
              <a:t>Vraag 14: Welke Nederlander win in 1980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Adrie van der Poel.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Joop Zoetemelk.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15: Vroeger dacht men dat de sigaretten gezond waren voor de renners.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7232848" cy="264184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Men dacht dat het de longen meer lucht gaf in de zware bergetappes.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Omdat de renner zich dan stoerder voelde.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16: Ook alcohol werd vaak gebruikt tijdens de ritten vroeger,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92888" cy="2736304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Omdat de renners dan wat vrolijker waren tijdens de ritten.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Omdat alcohol de pijn verlicht.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0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Vraag 17: De 1</a:t>
            </a:r>
            <a:r>
              <a:rPr lang="nl-BE" b="1" baseline="30000" dirty="0" smtClean="0"/>
              <a:t>ste</a:t>
            </a:r>
            <a:r>
              <a:rPr lang="nl-BE" b="1" dirty="0" smtClean="0"/>
              <a:t> winnaar van de Tour de France, Maurice </a:t>
            </a:r>
            <a:r>
              <a:rPr lang="nl-BE" b="1" dirty="0" err="1" smtClean="0"/>
              <a:t>Garin</a:t>
            </a:r>
            <a:r>
              <a:rPr lang="nl-BE" b="1" dirty="0" smtClean="0"/>
              <a:t>, deed ook het 2</a:t>
            </a:r>
            <a:r>
              <a:rPr lang="nl-BE" b="1" baseline="30000" dirty="0" smtClean="0"/>
              <a:t>de</a:t>
            </a:r>
            <a:r>
              <a:rPr lang="nl-BE" b="1" dirty="0" smtClean="0"/>
              <a:t> jaar mee, maar werd gediskwalificeerd,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242312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nam tussendoor de trein.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reed stukken met de brommer.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0" y="332656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016224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18: Tijdens de rustdagen wordt er dan ook echt gerust door de renners?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160840" cy="213508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Ja volledige platte rust die dag.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Neen, er wordt minstens 2 uren gefietst.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1: Hoe heet de 3 weken durende wielerwedstrijd in Frankrijk?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Tour de France.</a:t>
            </a:r>
          </a:p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Route de France.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19: De renner Jean </a:t>
            </a:r>
            <a:r>
              <a:rPr lang="nl-BE" b="1" dirty="0" err="1" smtClean="0"/>
              <a:t>Robic</a:t>
            </a:r>
            <a:r>
              <a:rPr lang="nl-BE" b="1" dirty="0" smtClean="0"/>
              <a:t> was een zeer lichte man. Hij kon dus niet snel bergafwaarts rijden. Wat deed hij om zich te helpen?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232848" cy="249512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000" b="1" dirty="0" smtClean="0">
                <a:solidFill>
                  <a:schemeClr val="tx1"/>
                </a:solidFill>
              </a:rPr>
              <a:t>Hij vulde zijn waterfles met lood.</a:t>
            </a:r>
          </a:p>
          <a:p>
            <a:pPr marL="742950" indent="-742950" algn="l">
              <a:buAutoNum type="alphaUcPeriod"/>
            </a:pPr>
            <a:r>
              <a:rPr lang="nl-BE" sz="4000" b="1" dirty="0" smtClean="0">
                <a:solidFill>
                  <a:schemeClr val="tx1"/>
                </a:solidFill>
              </a:rPr>
              <a:t>Hij hing een zak gevuld met bakstenen aan zijn stuur.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20: Als een wielrenner moet plassen, hoe doet hij dat dan?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20880" cy="175260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staat recht op zijn trappers en plast.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stapt af en plast tegen een boom.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694586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21: Meestal rijden de renners in pelotons, maar 1 renner heeft ooit </a:t>
            </a:r>
            <a:r>
              <a:rPr lang="nl-BE" b="1" dirty="0" err="1" smtClean="0"/>
              <a:t>hééééél</a:t>
            </a:r>
            <a:r>
              <a:rPr lang="nl-BE" b="1" dirty="0" smtClean="0"/>
              <a:t> lang alleen gereden. Hoeveel kilometer was dat?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110 kilometer.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253 kilometer.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22: Welke renners wonnen ooit 5x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352928" cy="3734268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Eddy Merckx, Bernard </a:t>
            </a:r>
            <a:r>
              <a:rPr lang="nl-BE" sz="4400" b="1" dirty="0" err="1" smtClean="0">
                <a:solidFill>
                  <a:schemeClr val="tx1"/>
                </a:solidFill>
              </a:rPr>
              <a:t>Hinault</a:t>
            </a:r>
            <a:r>
              <a:rPr lang="nl-BE" sz="4400" b="1" dirty="0" smtClean="0">
                <a:solidFill>
                  <a:schemeClr val="tx1"/>
                </a:solidFill>
              </a:rPr>
              <a:t>, Miquel Indurain en Jacques </a:t>
            </a:r>
            <a:r>
              <a:rPr lang="nl-BE" sz="4400" b="1" dirty="0" err="1" smtClean="0">
                <a:solidFill>
                  <a:schemeClr val="tx1"/>
                </a:solidFill>
              </a:rPr>
              <a:t>Anquetil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>
              <a:buFont typeface="Arial" panose="020B0604020202020204" pitchFamily="34" charset="0"/>
              <a:buAutoNum type="alphaUcPeriod"/>
            </a:pPr>
            <a:r>
              <a:rPr lang="nl-BE" sz="4400" b="1" dirty="0">
                <a:solidFill>
                  <a:schemeClr val="tx1"/>
                </a:solidFill>
              </a:rPr>
              <a:t>Bernard </a:t>
            </a:r>
            <a:r>
              <a:rPr lang="nl-BE" sz="4400" b="1" dirty="0" err="1">
                <a:solidFill>
                  <a:schemeClr val="tx1"/>
                </a:solidFill>
              </a:rPr>
              <a:t>Hinault</a:t>
            </a:r>
            <a:r>
              <a:rPr lang="nl-BE" sz="4400" b="1" dirty="0">
                <a:solidFill>
                  <a:schemeClr val="tx1"/>
                </a:solidFill>
              </a:rPr>
              <a:t>, Miquel Indurain en Jacques </a:t>
            </a:r>
            <a:r>
              <a:rPr lang="nl-BE" sz="4400" b="1" dirty="0" err="1">
                <a:solidFill>
                  <a:schemeClr val="tx1"/>
                </a:solidFill>
              </a:rPr>
              <a:t>Anquetil</a:t>
            </a:r>
            <a:r>
              <a:rPr lang="nl-BE" sz="4400" b="1" dirty="0">
                <a:solidFill>
                  <a:schemeClr val="tx1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000" y="548680"/>
            <a:ext cx="7772400" cy="1470025"/>
          </a:xfrm>
        </p:spPr>
        <p:txBody>
          <a:bodyPr/>
          <a:lstStyle/>
          <a:p>
            <a:r>
              <a:rPr lang="nl-BE" b="1" dirty="0" smtClean="0"/>
              <a:t>Vraag 23: Startte de Tour de France ooit in Noorwegen?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Neen.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Ja.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24: Welke Franse renner werd als eeuwige 2</a:t>
            </a:r>
            <a:r>
              <a:rPr lang="nl-BE" b="1" baseline="30000" dirty="0" smtClean="0"/>
              <a:t>de</a:t>
            </a:r>
            <a:r>
              <a:rPr lang="nl-BE" b="1" dirty="0" smtClean="0"/>
              <a:t> beschouwd in de Tour de France (hij greep vaak naast de hoofdprijs).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Raymond </a:t>
            </a:r>
            <a:r>
              <a:rPr lang="nl-BE" sz="4400" b="1" dirty="0" err="1" smtClean="0">
                <a:solidFill>
                  <a:schemeClr val="tx1"/>
                </a:solidFill>
              </a:rPr>
              <a:t>Poulidor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Joop Zoetemelk.</a:t>
            </a:r>
          </a:p>
          <a:p>
            <a:pPr marL="742950" indent="-742950" algn="l">
              <a:buAutoNum type="alphaUcPeriod"/>
            </a:pP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668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25: Tom Simpson stierf ooit tijdens de Tour de France bovenop de Mont Ventoux. Hoe kwam dit?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423926"/>
            <a:ext cx="7016824" cy="175260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reed onder een auto.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had drank en drugs genomen om te kunnen winnen.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nl-BE" b="1" dirty="0" smtClean="0"/>
              <a:t>Vraag 26: Wat was de bijnaam van Eddy Merckx?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kannibaal.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</a:t>
            </a:r>
            <a:r>
              <a:rPr lang="nl-BE" sz="4400" b="1" dirty="0" err="1" smtClean="0">
                <a:solidFill>
                  <a:schemeClr val="tx1"/>
                </a:solidFill>
              </a:rPr>
              <a:t>Hannibaal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8092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27: In 1969 won Eddy Merckx een aantal truien tegelijk, welke?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Gele-, groene- en  bolletjes trui.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Bolletjes- en gele trui.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Vraag 28: Uit hoeveel etappes bestond de allereerste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 etappe.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6 etappes.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173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BE" b="1" dirty="0" smtClean="0"/>
              <a:t>Vraag 2: Wanneer vond de 1</a:t>
            </a:r>
            <a:r>
              <a:rPr lang="nl-BE" b="1" baseline="30000" dirty="0" smtClean="0"/>
              <a:t>ste</a:t>
            </a:r>
            <a:r>
              <a:rPr lang="nl-BE" b="1" dirty="0" smtClean="0"/>
              <a:t> Tour de France plaats?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872808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1903.</a:t>
            </a:r>
          </a:p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1878.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625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8092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29: In 1950 werd een groot aantal renners gediskwalificeerd.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288032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Ze wilden de toeschouwers slaan.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renners stapten af om een frisse duik te nemen in de Middellandse Zee.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160240"/>
          </a:xfrm>
        </p:spPr>
        <p:txBody>
          <a:bodyPr>
            <a:noAutofit/>
          </a:bodyPr>
          <a:lstStyle/>
          <a:p>
            <a:r>
              <a:rPr lang="nl-BE" b="1" dirty="0" smtClean="0"/>
              <a:t>Vraag 30: Na de Tour de France van 1907 moesten de renners niet meer ‘s nachts rijden, waarom niet?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 fontScale="925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Er werd teveel vals gespeeld.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renners reden verloren.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nl-BE" sz="9600" b="1" dirty="0" smtClean="0"/>
              <a:t>Oplossingen </a:t>
            </a:r>
            <a:br>
              <a:rPr lang="nl-BE" sz="9600" b="1" dirty="0" smtClean="0"/>
            </a:br>
            <a:r>
              <a:rPr lang="nl-BE" sz="9600" b="1" dirty="0" smtClean="0">
                <a:sym typeface="Wingdings" panose="05000000000000000000" pitchFamily="2" charset="2"/>
              </a:rPr>
              <a:t></a:t>
            </a:r>
            <a:endParaRPr lang="nl-BE" sz="9600" b="1" dirty="0"/>
          </a:p>
        </p:txBody>
      </p:sp>
    </p:spTree>
    <p:extLst>
      <p:ext uri="{BB962C8B-B14F-4D97-AF65-F5344CB8AC3E}">
        <p14:creationId xmlns:p14="http://schemas.microsoft.com/office/powerpoint/2010/main" val="37000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1: Hoe heet de 3 weken durende wielerwedstrijd in Frankrijk?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Tour de France.</a:t>
            </a:r>
          </a:p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Route de France.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173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BE" b="1" dirty="0" smtClean="0"/>
              <a:t>Vraag 2: Wanneer vond de 1</a:t>
            </a:r>
            <a:r>
              <a:rPr lang="nl-BE" b="1" baseline="30000" dirty="0" smtClean="0"/>
              <a:t>ste</a:t>
            </a:r>
            <a:r>
              <a:rPr lang="nl-BE" b="1" dirty="0" smtClean="0"/>
              <a:t> Tour de France plaats?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872808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1903.</a:t>
            </a:r>
          </a:p>
          <a:p>
            <a:pPr marL="514350" indent="-5143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1878.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BE" b="1" dirty="0" smtClean="0"/>
              <a:t>Vraag 3: Wie was de 1</a:t>
            </a:r>
            <a:r>
              <a:rPr lang="nl-BE" b="1" baseline="30000" dirty="0" smtClean="0"/>
              <a:t>ste</a:t>
            </a:r>
            <a:r>
              <a:rPr lang="nl-BE" b="1" dirty="0" smtClean="0"/>
              <a:t> Tour de France winnaar?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Ronny Mahieu.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Maurice </a:t>
            </a:r>
            <a:r>
              <a:rPr lang="nl-BE" sz="4400" b="1" dirty="0" err="1" smtClean="0">
                <a:solidFill>
                  <a:srgbClr val="00B050"/>
                </a:solidFill>
              </a:rPr>
              <a:t>Garin</a:t>
            </a:r>
            <a:r>
              <a:rPr lang="nl-BE" sz="4400" b="1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AutoShape 2" descr="Afbeeldingsresultaat voor maurice ga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maurice gar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Afbeeldingsresultaat voor maurice gar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3059"/>
            <a:ext cx="3645245" cy="420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nl-BE" b="1" dirty="0" smtClean="0"/>
              <a:t>Vraag 4: Welke Belg won als 1</a:t>
            </a:r>
            <a:r>
              <a:rPr lang="nl-BE" b="1" baseline="30000" dirty="0" smtClean="0"/>
              <a:t>ste</a:t>
            </a:r>
            <a:r>
              <a:rPr lang="nl-BE" b="1" dirty="0" smtClean="0"/>
              <a:t> Belg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088832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Odiel </a:t>
            </a:r>
            <a:r>
              <a:rPr lang="nl-BE" sz="4400" b="1" dirty="0" err="1" smtClean="0">
                <a:solidFill>
                  <a:srgbClr val="00B050"/>
                </a:solidFill>
              </a:rPr>
              <a:t>Defraeye</a:t>
            </a:r>
            <a:r>
              <a:rPr lang="nl-BE" sz="4400" b="1" dirty="0" smtClean="0">
                <a:solidFill>
                  <a:srgbClr val="00B050"/>
                </a:solidFill>
              </a:rPr>
              <a:t>. 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Lucien Van </a:t>
            </a:r>
            <a:r>
              <a:rPr lang="nl-BE" sz="4400" b="1" dirty="0" err="1">
                <a:solidFill>
                  <a:schemeClr val="tx1"/>
                </a:solidFill>
              </a:rPr>
              <a:t>I</a:t>
            </a:r>
            <a:r>
              <a:rPr lang="nl-BE" sz="4400" b="1" dirty="0" err="1" smtClean="0">
                <a:solidFill>
                  <a:schemeClr val="tx1"/>
                </a:solidFill>
              </a:rPr>
              <a:t>mpe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50207"/>
            <a:ext cx="2664296" cy="440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6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5: Welke </a:t>
            </a:r>
            <a:r>
              <a:rPr lang="nl-BE" b="1" dirty="0"/>
              <a:t>Belg was de laatste Belg die de Tour de France won?</a:t>
            </a:r>
            <a:br>
              <a:rPr lang="nl-BE" b="1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4838027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Lucien Van </a:t>
            </a:r>
            <a:r>
              <a:rPr lang="nl-BE" sz="4400" b="1" dirty="0" err="1" smtClean="0">
                <a:solidFill>
                  <a:srgbClr val="00B050"/>
                </a:solidFill>
              </a:rPr>
              <a:t>Impe</a:t>
            </a:r>
            <a:r>
              <a:rPr lang="nl-BE" sz="4400" b="1" dirty="0" smtClean="0">
                <a:solidFill>
                  <a:srgbClr val="00B050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Eddy </a:t>
            </a:r>
            <a:r>
              <a:rPr lang="nl-BE" sz="4400" b="1" dirty="0" err="1" smtClean="0">
                <a:solidFill>
                  <a:schemeClr val="tx1"/>
                </a:solidFill>
              </a:rPr>
              <a:t>Plancaert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680520" cy="244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6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6: Hoeveel soorten truien zijn er te winnen in de Tour de France?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2423120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4 </a:t>
            </a:r>
            <a:br>
              <a:rPr lang="nl-BE" sz="4400" b="1" dirty="0" smtClean="0">
                <a:solidFill>
                  <a:srgbClr val="00B050"/>
                </a:solidFill>
              </a:rPr>
            </a:br>
            <a:r>
              <a:rPr lang="nl-BE" sz="4400" b="1" dirty="0">
                <a:solidFill>
                  <a:srgbClr val="00B050"/>
                </a:solidFill>
              </a:rPr>
              <a:t>G</a:t>
            </a:r>
            <a:r>
              <a:rPr lang="nl-BE" sz="4400" b="1" dirty="0" smtClean="0">
                <a:solidFill>
                  <a:srgbClr val="00B050"/>
                </a:solidFill>
              </a:rPr>
              <a:t>eel, groen, wit en bolletjes trui.</a:t>
            </a:r>
          </a:p>
          <a:p>
            <a:pPr marL="742950" indent="-742950" algn="l">
              <a:buAutoNum type="alphaUcPeriod"/>
            </a:pPr>
            <a:r>
              <a:rPr lang="nl-BE" sz="4400" b="1" dirty="0">
                <a:solidFill>
                  <a:schemeClr val="tx1"/>
                </a:solidFill>
              </a:rPr>
              <a:t>8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59644"/>
            <a:ext cx="5502830" cy="152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nl-BE" b="1" dirty="0" smtClean="0"/>
              <a:t>Vraag 7: Vroeger waren er nog 2 truien meer, welke?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7160840" cy="3240360"/>
          </a:xfrm>
        </p:spPr>
        <p:txBody>
          <a:bodyPr>
            <a:normAutofit fontScale="92500" lnSpcReduction="100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Blauwe trui en lapjestrui.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Rode trui en lapjestrui.</a:t>
            </a:r>
            <a:r>
              <a:rPr lang="nl-BE" sz="4400" b="1" dirty="0">
                <a:solidFill>
                  <a:srgbClr val="00B050"/>
                </a:solidFill>
              </a:rPr>
              <a:t/>
            </a:r>
            <a:br>
              <a:rPr lang="nl-BE" sz="4400" b="1" dirty="0">
                <a:solidFill>
                  <a:srgbClr val="00B050"/>
                </a:solidFill>
              </a:rPr>
            </a:br>
            <a:r>
              <a:rPr lang="nl-BE" sz="4400" b="1" dirty="0" smtClean="0">
                <a:solidFill>
                  <a:srgbClr val="00B050"/>
                </a:solidFill>
              </a:rPr>
              <a:t>Rood voor tussensprint en lapjes voor combinatie klassement.</a:t>
            </a:r>
          </a:p>
        </p:txBody>
      </p:sp>
    </p:spTree>
    <p:extLst>
      <p:ext uri="{BB962C8B-B14F-4D97-AF65-F5344CB8AC3E}">
        <p14:creationId xmlns:p14="http://schemas.microsoft.com/office/powerpoint/2010/main" val="22004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BE" b="1" dirty="0" smtClean="0"/>
              <a:t>Vraag 3: Wie was de 1</a:t>
            </a:r>
            <a:r>
              <a:rPr lang="nl-BE" b="1" baseline="30000" dirty="0" smtClean="0"/>
              <a:t>ste</a:t>
            </a:r>
            <a:r>
              <a:rPr lang="nl-BE" b="1" dirty="0" smtClean="0"/>
              <a:t> Tour de France winnaar?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Ronny Mahieu.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Maurice </a:t>
            </a:r>
            <a:r>
              <a:rPr lang="nl-BE" sz="4400" b="1" dirty="0" err="1" smtClean="0">
                <a:solidFill>
                  <a:schemeClr val="tx1"/>
                </a:solidFill>
              </a:rPr>
              <a:t>Garin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4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r>
              <a:rPr lang="nl-BE" b="1" dirty="0" smtClean="0"/>
              <a:t>Vraag 8: Voor welk klassement staat de bolletjestrui?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Algemeen klassement.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Bergklassement.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000" y="764704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9: In 1975 werd de witte trui ingevoerd, het jongerenklassement. Hoe oud mag de renner maximum zijn?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>
            <a:normAutofit fontScale="85000" lnSpcReduction="100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20 jaar.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Jonger dan 25 jaar (gerekend vanaf 1/1 van het jaar).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10: Als een renner meerdere truien heeft, welke kleur wordt er dan gedragen?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1" y="2708920"/>
            <a:ext cx="8406555" cy="3744416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Geel </a:t>
            </a:r>
            <a:br>
              <a:rPr lang="nl-BE" sz="4400" b="1" dirty="0" smtClean="0">
                <a:solidFill>
                  <a:srgbClr val="00B050"/>
                </a:solidFill>
              </a:rPr>
            </a:br>
            <a:r>
              <a:rPr lang="nl-BE" sz="4400" b="1" dirty="0" smtClean="0">
                <a:solidFill>
                  <a:srgbClr val="00B050"/>
                </a:solidFill>
              </a:rPr>
              <a:t>Volgorde van belangrijkheid: </a:t>
            </a:r>
            <a:r>
              <a:rPr lang="nl-BE" sz="4400" b="1" dirty="0">
                <a:solidFill>
                  <a:srgbClr val="00B050"/>
                </a:solidFill>
              </a:rPr>
              <a:t>geel, groen, bolletjes, </a:t>
            </a:r>
            <a:r>
              <a:rPr lang="nl-BE" sz="4400" b="1" dirty="0" smtClean="0">
                <a:solidFill>
                  <a:srgbClr val="00B050"/>
                </a:solidFill>
              </a:rPr>
              <a:t>wit.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Groen.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11: De groene trui werd pas in 1953 ingevoerd. Ter ere van elke gebeurtenis?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232848" cy="249512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De 50</a:t>
            </a:r>
            <a:r>
              <a:rPr lang="nl-BE" sz="4400" b="1" baseline="30000" dirty="0" smtClean="0">
                <a:solidFill>
                  <a:srgbClr val="00B050"/>
                </a:solidFill>
              </a:rPr>
              <a:t>ste</a:t>
            </a:r>
            <a:r>
              <a:rPr lang="nl-BE" sz="4400" b="1" dirty="0" smtClean="0">
                <a:solidFill>
                  <a:srgbClr val="00B050"/>
                </a:solidFill>
              </a:rPr>
              <a:t> verjaardag van de Tour de France.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60</a:t>
            </a:r>
            <a:r>
              <a:rPr lang="nl-BE" sz="4400" b="1" baseline="30000" dirty="0" smtClean="0">
                <a:solidFill>
                  <a:schemeClr val="tx1"/>
                </a:solidFill>
              </a:rPr>
              <a:t>ste</a:t>
            </a:r>
            <a:r>
              <a:rPr lang="nl-BE" sz="4400" b="1" dirty="0" smtClean="0">
                <a:solidFill>
                  <a:schemeClr val="tx1"/>
                </a:solidFill>
              </a:rPr>
              <a:t> verjaardag van de koning van Frankrijk.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3" y="293390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nl-BE" b="1" dirty="0" smtClean="0"/>
              <a:t>Vraag 12: Hoeveel keer won Eddy Merckx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 keer.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5 keer.</a:t>
            </a:r>
            <a:endParaRPr lang="nl-BE" sz="4400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83440"/>
            <a:ext cx="3887882" cy="45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008160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13: Welke Amerikaan won de Tour de France 7x na elkaar. Maar deze zeges werden hem afgenomen omdat hij doping gebruikte.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Lance Armstrong.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George </a:t>
            </a:r>
            <a:r>
              <a:rPr lang="nl-BE" sz="4400" b="1" dirty="0" err="1" smtClean="0">
                <a:solidFill>
                  <a:schemeClr val="tx1"/>
                </a:solidFill>
              </a:rPr>
              <a:t>Hincepie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nl-BE" b="1" dirty="0" smtClean="0"/>
              <a:t>Vraag 14: Welke Nederlander win in 1980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Adrie van der Poel.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Joop Zoetemelk.</a:t>
            </a:r>
            <a:endParaRPr lang="nl-BE" sz="4400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91" y="2276872"/>
            <a:ext cx="2963019" cy="39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15: Vroeger dacht men dat de sigaretten gezond waren voor de renners.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7232848" cy="264184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Men dacht dat het de longen meer lucht gaf in de zware bergetappes.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Omdat de renner zich dan stoerder voelde.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16: Ook alcohol werd vaak gebruikt tijdens de ritten vroeger,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160840" cy="2736304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Omdat de renners dan wat vrolijker waren tijdens de ritten.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Omdat alcohol de pijn verlicht.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Vraag 17: De 1</a:t>
            </a:r>
            <a:r>
              <a:rPr lang="nl-BE" b="1" baseline="30000" dirty="0" smtClean="0"/>
              <a:t>ste</a:t>
            </a:r>
            <a:r>
              <a:rPr lang="nl-BE" b="1" dirty="0" smtClean="0"/>
              <a:t> winnaar van de Tour de France, Maurice </a:t>
            </a:r>
            <a:r>
              <a:rPr lang="nl-BE" b="1" dirty="0" err="1" smtClean="0"/>
              <a:t>Garin</a:t>
            </a:r>
            <a:r>
              <a:rPr lang="nl-BE" b="1" dirty="0" smtClean="0"/>
              <a:t>, deed ook het 2</a:t>
            </a:r>
            <a:r>
              <a:rPr lang="nl-BE" b="1" baseline="30000" dirty="0" smtClean="0"/>
              <a:t>de</a:t>
            </a:r>
            <a:r>
              <a:rPr lang="nl-BE" b="1" dirty="0" smtClean="0"/>
              <a:t> jaar mee, maar </a:t>
            </a:r>
            <a:r>
              <a:rPr lang="nl-BE" b="1" smtClean="0"/>
              <a:t>werd gediskwalificeerd, waarom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232848" cy="242312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Hij nam tussendoor de trein.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reed stukken met de brommer.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nl-BE" b="1" dirty="0" smtClean="0"/>
              <a:t>Vraag 4: Welke Belg won als 1</a:t>
            </a:r>
            <a:r>
              <a:rPr lang="nl-BE" b="1" baseline="30000" dirty="0" smtClean="0"/>
              <a:t>ste</a:t>
            </a:r>
            <a:r>
              <a:rPr lang="nl-BE" b="1" dirty="0" smtClean="0"/>
              <a:t> Belg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088832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Odiel </a:t>
            </a:r>
            <a:r>
              <a:rPr lang="nl-BE" sz="4400" b="1" dirty="0" err="1" smtClean="0">
                <a:solidFill>
                  <a:schemeClr val="tx1"/>
                </a:solidFill>
              </a:rPr>
              <a:t>Defraeye</a:t>
            </a:r>
            <a:r>
              <a:rPr lang="nl-BE" sz="4400" b="1" dirty="0" smtClean="0">
                <a:solidFill>
                  <a:schemeClr val="tx1"/>
                </a:solidFill>
              </a:rPr>
              <a:t>. 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Lucien Van </a:t>
            </a:r>
            <a:r>
              <a:rPr lang="nl-BE" sz="4400" b="1" dirty="0" err="1">
                <a:solidFill>
                  <a:schemeClr val="tx1"/>
                </a:solidFill>
              </a:rPr>
              <a:t>I</a:t>
            </a:r>
            <a:r>
              <a:rPr lang="nl-BE" sz="4400" b="1" dirty="0" err="1" smtClean="0">
                <a:solidFill>
                  <a:schemeClr val="tx1"/>
                </a:solidFill>
              </a:rPr>
              <a:t>mpe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0" y="332656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016224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18: Tijdens de rustdagen wordt er dan ook echt gerust door de renners?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160840" cy="213508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Ja volledige platte rust die dag.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Neen, er wordt minstens 2 uren gefietst.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19: De renner Jean </a:t>
            </a:r>
            <a:r>
              <a:rPr lang="nl-BE" b="1" dirty="0" err="1" smtClean="0"/>
              <a:t>Robic</a:t>
            </a:r>
            <a:r>
              <a:rPr lang="nl-BE" b="1" dirty="0" smtClean="0"/>
              <a:t> was een zeer lichte man. Hij kon dus niet snel bergafwaarts rijden. Wat deed hij om zich te helpen?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232848" cy="2495128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000" b="1" dirty="0" smtClean="0">
                <a:solidFill>
                  <a:srgbClr val="00B050"/>
                </a:solidFill>
              </a:rPr>
              <a:t>Hij vulde zijn waterfles met lood.</a:t>
            </a:r>
          </a:p>
          <a:p>
            <a:pPr marL="742950" indent="-742950" algn="l">
              <a:buAutoNum type="alphaUcPeriod"/>
            </a:pPr>
            <a:r>
              <a:rPr lang="nl-BE" sz="4000" b="1" dirty="0" smtClean="0">
                <a:solidFill>
                  <a:schemeClr val="tx1"/>
                </a:solidFill>
              </a:rPr>
              <a:t>Hij hing een zak gevuld met bakstenen aan zijn stuur.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20: Als een wielrenner moet plassen, hoe doet hij dat dan?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920880" cy="175260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Hij staat recht op zijn trappers en plast.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stapt af en plast tegen een boom.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694586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21: Meestal rijden de renners in pelotons, maar 1 renner heeft ooit </a:t>
            </a:r>
            <a:r>
              <a:rPr lang="nl-BE" b="1" dirty="0" err="1" smtClean="0"/>
              <a:t>hééééél</a:t>
            </a:r>
            <a:r>
              <a:rPr lang="nl-BE" b="1" dirty="0" smtClean="0"/>
              <a:t> lang alleen gereden. Hoeveel kilometer was dat?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110 kilometer.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253 kilometer.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22: Welke renners wonnen ooit 5x de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352928" cy="3734268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Eddy Merckx, Bernard </a:t>
            </a:r>
            <a:r>
              <a:rPr lang="nl-BE" sz="4400" b="1" dirty="0" err="1" smtClean="0">
                <a:solidFill>
                  <a:srgbClr val="00B050"/>
                </a:solidFill>
              </a:rPr>
              <a:t>Hinault</a:t>
            </a:r>
            <a:r>
              <a:rPr lang="nl-BE" sz="4400" b="1" dirty="0" smtClean="0">
                <a:solidFill>
                  <a:srgbClr val="00B050"/>
                </a:solidFill>
              </a:rPr>
              <a:t>, Miquel Indurain en Jacques </a:t>
            </a:r>
            <a:r>
              <a:rPr lang="nl-BE" sz="4400" b="1" dirty="0" err="1" smtClean="0">
                <a:solidFill>
                  <a:srgbClr val="00B050"/>
                </a:solidFill>
              </a:rPr>
              <a:t>Anquetil</a:t>
            </a:r>
            <a:r>
              <a:rPr lang="nl-BE" sz="4400" b="1" dirty="0" smtClean="0">
                <a:solidFill>
                  <a:srgbClr val="00B050"/>
                </a:solidFill>
              </a:rPr>
              <a:t>.</a:t>
            </a:r>
          </a:p>
          <a:p>
            <a:pPr marL="742950" indent="-742950" algn="l">
              <a:buFont typeface="Arial" panose="020B0604020202020204" pitchFamily="34" charset="0"/>
              <a:buAutoNum type="alphaUcPeriod"/>
            </a:pPr>
            <a:r>
              <a:rPr lang="nl-BE" sz="4400" b="1" dirty="0">
                <a:solidFill>
                  <a:schemeClr val="tx1"/>
                </a:solidFill>
              </a:rPr>
              <a:t>Bernard </a:t>
            </a:r>
            <a:r>
              <a:rPr lang="nl-BE" sz="4400" b="1" dirty="0" err="1">
                <a:solidFill>
                  <a:schemeClr val="tx1"/>
                </a:solidFill>
              </a:rPr>
              <a:t>Hinault</a:t>
            </a:r>
            <a:r>
              <a:rPr lang="nl-BE" sz="4400" b="1" dirty="0">
                <a:solidFill>
                  <a:schemeClr val="tx1"/>
                </a:solidFill>
              </a:rPr>
              <a:t>, Miquel Indurain en Jacques </a:t>
            </a:r>
            <a:r>
              <a:rPr lang="nl-BE" sz="4400" b="1" dirty="0" err="1">
                <a:solidFill>
                  <a:schemeClr val="tx1"/>
                </a:solidFill>
              </a:rPr>
              <a:t>Anquetil</a:t>
            </a:r>
            <a:r>
              <a:rPr lang="nl-BE" sz="4400" b="1" dirty="0">
                <a:solidFill>
                  <a:schemeClr val="tx1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88640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000" y="548680"/>
            <a:ext cx="7772400" cy="1470025"/>
          </a:xfrm>
        </p:spPr>
        <p:txBody>
          <a:bodyPr/>
          <a:lstStyle/>
          <a:p>
            <a:r>
              <a:rPr lang="nl-BE" b="1" dirty="0" smtClean="0"/>
              <a:t>Vraag 23: Startte de Tour de France ooit in Noorwegen?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Neen.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Ja.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24: Welke Franse renner werd als eeuwige 2</a:t>
            </a:r>
            <a:r>
              <a:rPr lang="nl-BE" b="1" baseline="30000" dirty="0" smtClean="0"/>
              <a:t>de</a:t>
            </a:r>
            <a:r>
              <a:rPr lang="nl-BE" b="1" dirty="0" smtClean="0"/>
              <a:t> beschouwd in de Tour de France (hij greep vaak naast de hoofdprijs).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4131628"/>
            <a:ext cx="7232848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Raymond </a:t>
            </a:r>
            <a:r>
              <a:rPr lang="nl-BE" sz="4400" b="1" dirty="0" err="1" smtClean="0">
                <a:solidFill>
                  <a:srgbClr val="00B050"/>
                </a:solidFill>
              </a:rPr>
              <a:t>Poulidor</a:t>
            </a:r>
            <a:r>
              <a:rPr lang="nl-BE" sz="4400" b="1" dirty="0" smtClean="0">
                <a:solidFill>
                  <a:srgbClr val="00B050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Joop Zoetemelk.</a:t>
            </a:r>
          </a:p>
          <a:p>
            <a:pPr algn="l"/>
            <a:endParaRPr lang="nl-BE" sz="4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Afbeeldingsresultaat voor raymond pouli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365358" cy="24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668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25: Tom Simpson stierf ooit tijdens de Tour de France bovenop de Mont Ventoux. Hoe kwam dit?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423926"/>
            <a:ext cx="7016824" cy="175260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Hij reed onder een auto.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Hij had drank en drugs genomen om te kunnen winnen.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nl-BE" b="1" dirty="0" smtClean="0"/>
              <a:t>Vraag 26: Wat was de bijnaam van Eddy Merckx?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De kannibaal.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</a:t>
            </a:r>
            <a:r>
              <a:rPr lang="nl-BE" sz="4400" b="1" dirty="0" err="1" smtClean="0">
                <a:solidFill>
                  <a:schemeClr val="tx1"/>
                </a:solidFill>
              </a:rPr>
              <a:t>Hannibaal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8092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27: In 1969 won Eddy Merckx een aantal truien tegelijk, welke?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Gele-, groene- en  bolletjes trui.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Bolletjes- en gele trui.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5: Welke </a:t>
            </a:r>
            <a:r>
              <a:rPr lang="nl-BE" b="1" dirty="0"/>
              <a:t>Belg was de laatste Belg die de Tour de France won?</a:t>
            </a:r>
            <a:br>
              <a:rPr lang="nl-BE" b="1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Lucien Van </a:t>
            </a:r>
            <a:r>
              <a:rPr lang="nl-BE" sz="4400" b="1" dirty="0" err="1" smtClean="0">
                <a:solidFill>
                  <a:schemeClr val="tx1"/>
                </a:solidFill>
              </a:rPr>
              <a:t>Impe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Eddy </a:t>
            </a:r>
            <a:r>
              <a:rPr lang="nl-BE" sz="4400" b="1" dirty="0" err="1" smtClean="0">
                <a:solidFill>
                  <a:schemeClr val="tx1"/>
                </a:solidFill>
              </a:rPr>
              <a:t>Plancaert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Vraag 28: Uit hoeveel etappes bestond de allereerste Tour de France?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1 etappe.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6 etappes.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625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8092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29: In 1950 werd een groot aantal renners gediskwalificeerd. Waarom?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2880320"/>
          </a:xfrm>
        </p:spPr>
        <p:txBody>
          <a:bodyPr>
            <a:no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Ze wilden de toeschouwers slaan.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De renners stapten af om een frisse duik te nemen in de Middellandse Zee.</a:t>
            </a:r>
            <a:endParaRPr lang="nl-B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160240"/>
          </a:xfrm>
        </p:spPr>
        <p:txBody>
          <a:bodyPr>
            <a:noAutofit/>
          </a:bodyPr>
          <a:lstStyle/>
          <a:p>
            <a:r>
              <a:rPr lang="nl-BE" b="1" dirty="0" smtClean="0"/>
              <a:t>Vraag 30: Na de Tour de France van 1907 moesten de renners niet meer ‘s nachts rijden, waarom niet?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 fontScale="92500"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rgbClr val="00B050"/>
                </a:solidFill>
              </a:rPr>
              <a:t>Er werd teveel vals gespeeld.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De renners reden verloren.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nl-BE" sz="9600" b="1" dirty="0" smtClean="0"/>
              <a:t>Bedankt om mee te spelen!</a:t>
            </a:r>
            <a:endParaRPr lang="nl-BE" sz="9600" b="1" dirty="0"/>
          </a:p>
        </p:txBody>
      </p:sp>
    </p:spTree>
    <p:extLst>
      <p:ext uri="{BB962C8B-B14F-4D97-AF65-F5344CB8AC3E}">
        <p14:creationId xmlns:p14="http://schemas.microsoft.com/office/powerpoint/2010/main" val="33332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b="1" dirty="0" smtClean="0"/>
              <a:t>Vraag 6: Hoeveel soorten truien zijn er te winnen in de Tour de France? 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4.</a:t>
            </a:r>
          </a:p>
          <a:p>
            <a:pPr marL="742950" indent="-742950" algn="l">
              <a:buAutoNum type="alphaUcPeriod"/>
            </a:pPr>
            <a:r>
              <a:rPr lang="nl-BE" sz="4400" b="1" dirty="0">
                <a:solidFill>
                  <a:schemeClr val="tx1"/>
                </a:solidFill>
              </a:rPr>
              <a:t>8</a:t>
            </a:r>
            <a:r>
              <a:rPr lang="nl-BE" sz="4400" b="1" dirty="0" smtClean="0">
                <a:solidFill>
                  <a:schemeClr val="tx1"/>
                </a:solidFill>
              </a:rPr>
              <a:t>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nl-BE" b="1" dirty="0" smtClean="0"/>
              <a:t>Vraag 7: Vroeger waren er nog 2 truien meer, welke?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Blauwe trui en lapjestrui.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Rode trui en lapjestrui.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oersfiets teken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60648"/>
            <a:ext cx="8935813" cy="6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r>
              <a:rPr lang="nl-BE" b="1" dirty="0" smtClean="0"/>
              <a:t>Vraag 8: Voor welk klassement staat de bolletjestrui?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Algemeen klassement.</a:t>
            </a:r>
          </a:p>
          <a:p>
            <a:pPr marL="742950" indent="-742950" algn="l">
              <a:buAutoNum type="alphaUcPeriod"/>
            </a:pPr>
            <a:r>
              <a:rPr lang="nl-BE" sz="4400" b="1" dirty="0" smtClean="0">
                <a:solidFill>
                  <a:schemeClr val="tx1"/>
                </a:solidFill>
              </a:rPr>
              <a:t>Bergklassement.</a:t>
            </a:r>
            <a:endParaRPr lang="nl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1658</Words>
  <Application>Microsoft Office PowerPoint</Application>
  <PresentationFormat>Diavoorstelling (4:3)</PresentationFormat>
  <Paragraphs>183</Paragraphs>
  <Slides>63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4" baseType="lpstr">
      <vt:lpstr>Kantoorthema</vt:lpstr>
      <vt:lpstr>PowerPoint-presentatie</vt:lpstr>
      <vt:lpstr>Vraag 1: Hoe heet de 3 weken durende wielerwedstrijd in Frankrijk?</vt:lpstr>
      <vt:lpstr>Vraag 2: Wanneer vond de 1ste Tour de France plaats?</vt:lpstr>
      <vt:lpstr>Vraag 3: Wie was de 1ste Tour de France winnaar?</vt:lpstr>
      <vt:lpstr>Vraag 4: Welke Belg won als 1ste Belg de Tour de France?</vt:lpstr>
      <vt:lpstr>Vraag 5: Welke Belg was de laatste Belg die de Tour de France won? </vt:lpstr>
      <vt:lpstr>Vraag 6: Hoeveel soorten truien zijn er te winnen in de Tour de France? </vt:lpstr>
      <vt:lpstr>Vraag 7: Vroeger waren er nog 2 truien meer, welke?</vt:lpstr>
      <vt:lpstr>Vraag 8: Voor welk klassement staat de bolletjestrui?</vt:lpstr>
      <vt:lpstr>Vraag 9: In 1975 werd de witte trui ingevoerd, het jongerenklassement. Hoe oud mag de renner maximum zijn? </vt:lpstr>
      <vt:lpstr>Vraag 10: Als een renner meerdere truien heeft, welke kleur wordt er dan gedragen? </vt:lpstr>
      <vt:lpstr>Vraag 11: De groene trui werd pas in 1953 ingevoerd. Ter ere van elke gebeurtenis?</vt:lpstr>
      <vt:lpstr>Vraag 12: Hoeveel keer won Eddy Merckx de Tour de France?</vt:lpstr>
      <vt:lpstr>Vraag 13: Welke Amerikaan won de Tour de France 7x na elkaar. Maar deze zeges werden hem afgenomen omdat hij doping gebruikte.</vt:lpstr>
      <vt:lpstr>Vraag 14: Welke Nederlander win in 1980 de Tour de France?</vt:lpstr>
      <vt:lpstr>Vraag 15: Vroeger dacht men dat de sigaretten gezond waren voor de renners. Waarom?</vt:lpstr>
      <vt:lpstr>Vraag 16: Ook alcohol werd vaak gebruikt tijdens de ritten vroeger, waarom?</vt:lpstr>
      <vt:lpstr>Vraag 17: De 1ste winnaar van de Tour de France, Maurice Garin, deed ook het 2de jaar mee, maar werd gediskwalificeerd, waarom?</vt:lpstr>
      <vt:lpstr>Vraag 18: Tijdens de rustdagen wordt er dan ook echt gerust door de renners?</vt:lpstr>
      <vt:lpstr>Vraag 19: De renner Jean Robic was een zeer lichte man. Hij kon dus niet snel bergafwaarts rijden. Wat deed hij om zich te helpen?</vt:lpstr>
      <vt:lpstr>Vraag 20: Als een wielrenner moet plassen, hoe doet hij dat dan?</vt:lpstr>
      <vt:lpstr>Vraag 21: Meestal rijden de renners in pelotons, maar 1 renner heeft ooit hééééél lang alleen gereden. Hoeveel kilometer was dat?</vt:lpstr>
      <vt:lpstr>Vraag 22: Welke renners wonnen ooit 5x de Tour de France?</vt:lpstr>
      <vt:lpstr>Vraag 23: Startte de Tour de France ooit in Noorwegen?</vt:lpstr>
      <vt:lpstr>Vraag 24: Welke Franse renner werd als eeuwige 2de beschouwd in de Tour de France (hij greep vaak naast de hoofdprijs).</vt:lpstr>
      <vt:lpstr>Vraag 25: Tom Simpson stierf ooit tijdens de Tour de France bovenop de Mont Ventoux. Hoe kwam dit?</vt:lpstr>
      <vt:lpstr>Vraag 26: Wat was de bijnaam van Eddy Merckx?</vt:lpstr>
      <vt:lpstr>Vraag 27: In 1969 won Eddy Merckx een aantal truien tegelijk, welke?</vt:lpstr>
      <vt:lpstr>Vraag 28: Uit hoeveel etappes bestond de allereerste Tour de France?</vt:lpstr>
      <vt:lpstr>Vraag 29: In 1950 werd een groot aantal renners gediskwalificeerd. Waarom?</vt:lpstr>
      <vt:lpstr>Vraag 30: Na de Tour de France van 1907 moesten de renners niet meer ‘s nachts rijden, waarom niet?</vt:lpstr>
      <vt:lpstr>Oplossingen  </vt:lpstr>
      <vt:lpstr>Vraag 1: Hoe heet de 3 weken durende wielerwedstrijd in Frankrijk?</vt:lpstr>
      <vt:lpstr>Vraag 2: Wanneer vond de 1ste Tour de France plaats?</vt:lpstr>
      <vt:lpstr>Vraag 3: Wie was de 1ste Tour de France winnaar?</vt:lpstr>
      <vt:lpstr>Vraag 4: Welke Belg won als 1ste Belg de Tour de France?</vt:lpstr>
      <vt:lpstr>Vraag 5: Welke Belg was de laatste Belg die de Tour de France won? </vt:lpstr>
      <vt:lpstr>Vraag 6: Hoeveel soorten truien zijn er te winnen in de Tour de France? </vt:lpstr>
      <vt:lpstr>Vraag 7: Vroeger waren er nog 2 truien meer, welke?</vt:lpstr>
      <vt:lpstr>Vraag 8: Voor welk klassement staat de bolletjestrui?</vt:lpstr>
      <vt:lpstr>Vraag 9: In 1975 werd de witte trui ingevoerd, het jongerenklassement. Hoe oud mag de renner maximum zijn? </vt:lpstr>
      <vt:lpstr>Vraag 10: Als een renner meerdere truien heeft, welke kleur wordt er dan gedragen? </vt:lpstr>
      <vt:lpstr>Vraag 11: De groene trui werd pas in 1953 ingevoerd. Ter ere van elke gebeurtenis?</vt:lpstr>
      <vt:lpstr>Vraag 12: Hoeveel keer won Eddy Merckx de Tour de France?</vt:lpstr>
      <vt:lpstr>Vraag 13: Welke Amerikaan won de Tour de France 7x na elkaar. Maar deze zeges werden hem afgenomen omdat hij doping gebruikte.</vt:lpstr>
      <vt:lpstr>Vraag 14: Welke Nederlander win in 1980 de Tour de France?</vt:lpstr>
      <vt:lpstr>Vraag 15: Vroeger dacht men dat de sigaretten gezond waren voor de renners. Waarom?</vt:lpstr>
      <vt:lpstr>Vraag 16: Ook alcohol werd vaak gebruikt tijdens de ritten vroeger, waarom?</vt:lpstr>
      <vt:lpstr>Vraag 17: De 1ste winnaar van de Tour de France, Maurice Garin, deed ook het 2de jaar mee, maar werd gediskwalificeerd, waarom?</vt:lpstr>
      <vt:lpstr>Vraag 18: Tijdens de rustdagen wordt er dan ook echt gerust door de renners?</vt:lpstr>
      <vt:lpstr>Vraag 19: De renner Jean Robic was een zeer lichte man. Hij kon dus niet snel bergafwaarts rijden. Wat deed hij om zich te helpen?</vt:lpstr>
      <vt:lpstr>Vraag 20: Als een wielrenner moet plassen, hoe doet hij dat dan?</vt:lpstr>
      <vt:lpstr>Vraag 21: Meestal rijden de renners in pelotons, maar 1 renner heeft ooit hééééél lang alleen gereden. Hoeveel kilometer was dat?</vt:lpstr>
      <vt:lpstr>Vraag 22: Welke renners wonnen ooit 5x de Tour de France?</vt:lpstr>
      <vt:lpstr>Vraag 23: Startte de Tour de France ooit in Noorwegen?</vt:lpstr>
      <vt:lpstr>Vraag 24: Welke Franse renner werd als eeuwige 2de beschouwd in de Tour de France (hij greep vaak naast de hoofdprijs).</vt:lpstr>
      <vt:lpstr>Vraag 25: Tom Simpson stierf ooit tijdens de Tour de France bovenop de Mont Ventoux. Hoe kwam dit?</vt:lpstr>
      <vt:lpstr>Vraag 26: Wat was de bijnaam van Eddy Merckx?</vt:lpstr>
      <vt:lpstr>Vraag 27: In 1969 won Eddy Merckx een aantal truien tegelijk, welke?</vt:lpstr>
      <vt:lpstr>Vraag 28: Uit hoeveel etappes bestond de allereerste Tour de France?</vt:lpstr>
      <vt:lpstr>Vraag 29: In 1950 werd een groot aantal renners gediskwalificeerd. Waarom?</vt:lpstr>
      <vt:lpstr>Vraag 30: Na de Tour de France van 1907 moesten de renners niet meer ‘s nachts rijden, waarom niet?</vt:lpstr>
      <vt:lpstr>Bedankt om mee te spelen!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23</cp:revision>
  <dcterms:created xsi:type="dcterms:W3CDTF">2019-06-30T12:37:45Z</dcterms:created>
  <dcterms:modified xsi:type="dcterms:W3CDTF">2019-07-04T12:18:34Z</dcterms:modified>
</cp:coreProperties>
</file>