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1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1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2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4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2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6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8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8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0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05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FFC4-63AC-485C-8C48-5B5373D3DE7F}" type="datetimeFigureOut">
              <a:rPr lang="nl-BE" smtClean="0"/>
              <a:t>07/04/16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AEA3-C6E2-4CED-8488-D60CE9C788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SERIES DOOR DE JAREN HEEN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Een zoektocht in heden en verleden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03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BESTAAT AL SINDS 1995 </a:t>
            </a:r>
          </a:p>
          <a:p>
            <a:endParaRPr lang="nl-BE" dirty="0"/>
          </a:p>
          <a:p>
            <a:r>
              <a:rPr lang="nl-BE" dirty="0" smtClean="0"/>
              <a:t>KAN MEN ELKE WEEKDAG VOLGEN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SIMONNEKE EN FRANK ZIJN DE BEKENDSTE PERSONAGES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‘Bed </a:t>
            </a:r>
            <a:r>
              <a:rPr lang="nl-BE" dirty="0"/>
              <a:t>&amp; </a:t>
            </a:r>
            <a:r>
              <a:rPr lang="nl-BE" dirty="0" err="1"/>
              <a:t>breakfast</a:t>
            </a:r>
            <a:r>
              <a:rPr lang="nl-BE" dirty="0"/>
              <a:t> ‘Zus &amp; Zo’ IS 1 VAN DE VELE VASTE LOCATIES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81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THUIS</a:t>
            </a:r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6746"/>
            <a:ext cx="7243573" cy="44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4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LIMBURGS MEISJE IN ANTWERPEN</a:t>
            </a:r>
          </a:p>
          <a:p>
            <a:endParaRPr lang="nl-BE" dirty="0"/>
          </a:p>
          <a:p>
            <a:r>
              <a:rPr lang="nl-BE" dirty="0" smtClean="0"/>
              <a:t>HET BEGON IN DE 2</a:t>
            </a:r>
            <a:r>
              <a:rPr lang="nl-BE" baseline="30000" dirty="0" smtClean="0"/>
              <a:t>DE</a:t>
            </a:r>
            <a:r>
              <a:rPr lang="nl-BE" dirty="0" smtClean="0"/>
              <a:t> WERELDOORLOG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SPEELT ZICH AF IN CAFE ‘DE LICHTTOREN’</a:t>
            </a:r>
          </a:p>
          <a:p>
            <a:endParaRPr lang="nl-BE" dirty="0"/>
          </a:p>
          <a:p>
            <a:r>
              <a:rPr lang="nl-BE" dirty="0" smtClean="0"/>
              <a:t>JEF EN IDA TREDEN ER REGELMATIG OP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65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LILI EN MARLEEN</a:t>
            </a:r>
            <a:endParaRPr lang="nl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28800"/>
            <a:ext cx="6649428" cy="445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VLAANDEREN IN HET BEGIN VAN DE 20</a:t>
            </a:r>
            <a:r>
              <a:rPr lang="nl-BE" baseline="30000" dirty="0" smtClean="0"/>
              <a:t>E</a:t>
            </a:r>
            <a:r>
              <a:rPr lang="nl-BE" dirty="0" smtClean="0"/>
              <a:t> EEUW</a:t>
            </a:r>
            <a:endParaRPr lang="nl-BE" dirty="0"/>
          </a:p>
          <a:p>
            <a:r>
              <a:rPr lang="nl-BE" dirty="0" smtClean="0"/>
              <a:t>EEN STILLE JONGEN IS ER GRAAG GEZIEN</a:t>
            </a:r>
          </a:p>
          <a:p>
            <a:r>
              <a:rPr lang="nl-BE" dirty="0" smtClean="0"/>
              <a:t>DE STRIJD TUSSEN DE SCHAPEN EN DE BOKKEN GAAT DOOR IN CAFE ‘HET HEMELRIJK’</a:t>
            </a:r>
          </a:p>
          <a:p>
            <a:r>
              <a:rPr lang="nl-BE" dirty="0" smtClean="0"/>
              <a:t>BOLLE, RIETJE EN PIER DE SMID ZIJN ER BEKENDE FIGUREN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81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PARADIJSVOGELS</a:t>
            </a:r>
            <a:endParaRPr lang="nl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7854137" cy="5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STUDENTEN WORDEN ER AL MEER DAN 20 JAAR VERZORGD EN VERWEND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OOK ODILON IS ER THUIS</a:t>
            </a:r>
          </a:p>
          <a:p>
            <a:endParaRPr lang="nl-BE" dirty="0"/>
          </a:p>
          <a:p>
            <a:r>
              <a:rPr lang="nl-BE" dirty="0" smtClean="0"/>
              <a:t>EEN WAT LUIE STADSWERKER LIEGT ER GRAAG EENS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EEN SNOEPWINKELTJE IN LEUVEN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62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KOTMADAM</a:t>
            </a:r>
            <a:endParaRPr lang="nl-B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2" y="1268760"/>
            <a:ext cx="75671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9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  <a:r>
              <a:rPr lang="nl-BE" dirty="0"/>
              <a:t>SINDS 1991 OP VTM TE </a:t>
            </a:r>
            <a:r>
              <a:rPr lang="nl-BE" dirty="0" smtClean="0"/>
              <a:t>VOLGEN</a:t>
            </a:r>
          </a:p>
          <a:p>
            <a:pPr marL="0" indent="0">
              <a:buNone/>
            </a:pPr>
            <a:r>
              <a:rPr lang="nl-BE" dirty="0"/>
              <a:t>HET BEDRIJF VAN VANDENBOSCHE STAAT </a:t>
            </a:r>
            <a:r>
              <a:rPr lang="nl-BE" dirty="0" smtClean="0"/>
              <a:t>CENTRAAL</a:t>
            </a:r>
          </a:p>
          <a:p>
            <a:pPr marL="0" indent="0">
              <a:buNone/>
            </a:pPr>
            <a:r>
              <a:rPr lang="nl-BE" dirty="0" smtClean="0"/>
              <a:t> ANNA </a:t>
            </a:r>
            <a:r>
              <a:rPr lang="nl-BE" dirty="0"/>
              <a:t>EN ALBERT ZIJN DE OUDSTE VAN DE BENDE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DE KINDEREN VAN ANNA HETEN GUIDO,JAN EN RITA</a:t>
            </a:r>
          </a:p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50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FAMILIE</a:t>
            </a:r>
            <a:endParaRPr lang="nl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348016" cy="461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SERIE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HIER WORDEN WORSTEN GEGETEN DIE NIET LEKKER ZIJN!!</a:t>
            </a:r>
          </a:p>
          <a:p>
            <a:r>
              <a:rPr lang="nl-BE" dirty="0" smtClean="0"/>
              <a:t>BEKEND CITAAT: ‘TOURNEE GENERAL,MIJN GEDACHT!’</a:t>
            </a:r>
          </a:p>
          <a:p>
            <a:r>
              <a:rPr lang="nl-BE" dirty="0" smtClean="0"/>
              <a:t>DAGSCHOTELS ZIJN ER GRAAG GEZIEN!</a:t>
            </a:r>
          </a:p>
          <a:p>
            <a:r>
              <a:rPr lang="nl-BE" dirty="0" smtClean="0"/>
              <a:t>GAAT OVER EEN VOETBALPLOEG EN DE VRIENDSCHAP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68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10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EEN VLAAMSE JEUGDSERIE UIT </a:t>
            </a:r>
            <a:r>
              <a:rPr lang="nl-BE" dirty="0" smtClean="0"/>
              <a:t>1964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/>
              <a:t>SENNE </a:t>
            </a:r>
            <a:r>
              <a:rPr lang="nl-BE" dirty="0" smtClean="0"/>
              <a:t>ROUFFAER </a:t>
            </a:r>
            <a:r>
              <a:rPr lang="nl-BE" dirty="0"/>
              <a:t>SPEELT DE HOOFDROL 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/>
              <a:t>EEN VARENDE AUTO WORDT ER IN </a:t>
            </a:r>
            <a:r>
              <a:rPr lang="nl-BE" dirty="0" smtClean="0"/>
              <a:t>GEBRUIKT</a:t>
            </a:r>
          </a:p>
          <a:p>
            <a:r>
              <a:rPr lang="nl-BE" dirty="0"/>
              <a:t>BELDERBOS,DE EGLANTIER EN TWENG ZIJN DE VERHALEN UIT DEZE SERIE</a:t>
            </a:r>
          </a:p>
        </p:txBody>
      </p:sp>
    </p:spTree>
    <p:extLst>
      <p:ext uri="{BB962C8B-B14F-4D97-AF65-F5344CB8AC3E}">
        <p14:creationId xmlns:p14="http://schemas.microsoft.com/office/powerpoint/2010/main" val="33505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KAPITEIN ZEPPOS</a:t>
            </a:r>
            <a:endParaRPr lang="nl-B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6843958" cy="45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DEZE REEKS LIEP VAN SEPTEMBER 1978 TOT FEBRUARI </a:t>
            </a:r>
            <a:r>
              <a:rPr lang="nl-BE" dirty="0" smtClean="0"/>
              <a:t>1981</a:t>
            </a:r>
          </a:p>
          <a:p>
            <a:r>
              <a:rPr lang="nl-BE" dirty="0"/>
              <a:t>SPEELT ZICH AF IN DE KANTOREN VAN EEN </a:t>
            </a:r>
            <a:r>
              <a:rPr lang="nl-BE" dirty="0" smtClean="0"/>
              <a:t>OVERHEIDSDIENST</a:t>
            </a:r>
          </a:p>
          <a:p>
            <a:r>
              <a:rPr lang="nl-BE" dirty="0"/>
              <a:t>‘ADELBERTJE’IS HET VEELBESPROKEN ZOONTJE VAN </a:t>
            </a:r>
            <a:r>
              <a:rPr lang="nl-BE" dirty="0" smtClean="0"/>
              <a:t>JOMME</a:t>
            </a:r>
          </a:p>
          <a:p>
            <a:r>
              <a:rPr lang="nl-BE" dirty="0"/>
              <a:t>‘PERSEZ’,’DE PESSER’,  EN ‘VERASTENHOVE’ ZIJN BEKENDE PERSONAGES</a:t>
            </a:r>
          </a:p>
        </p:txBody>
      </p:sp>
    </p:spTree>
    <p:extLst>
      <p:ext uri="{BB962C8B-B14F-4D97-AF65-F5344CB8AC3E}">
        <p14:creationId xmlns:p14="http://schemas.microsoft.com/office/powerpoint/2010/main" val="32073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COLLEGA’S</a:t>
            </a:r>
            <a:endParaRPr lang="nl-B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2927"/>
            <a:ext cx="7416824" cy="47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WAS TE ZIEN OP DE BRT IN 1986 EN </a:t>
            </a:r>
            <a:r>
              <a:rPr lang="nl-BE" dirty="0" smtClean="0"/>
              <a:t>1987</a:t>
            </a:r>
          </a:p>
          <a:p>
            <a:r>
              <a:rPr lang="nl-BE" dirty="0"/>
              <a:t>DE SERIE GING OVER DE RIVALITEIT TUSSEN 2 GROEPEN OP EEN KLEIN </a:t>
            </a:r>
            <a:r>
              <a:rPr lang="nl-BE" dirty="0" smtClean="0"/>
              <a:t>GEBIED</a:t>
            </a:r>
          </a:p>
          <a:p>
            <a:r>
              <a:rPr lang="nl-BE" dirty="0"/>
              <a:t>DE 2 RIVALEN WAREN PRIESTER POL SICKX ENERZIJDS ,EN ARISTIDE DE LESSEWEG </a:t>
            </a:r>
            <a:r>
              <a:rPr lang="nl-BE" dirty="0" smtClean="0"/>
              <a:t>ANDERZIJDS</a:t>
            </a:r>
          </a:p>
          <a:p>
            <a:r>
              <a:rPr lang="nl-BE" dirty="0"/>
              <a:t>HET  VERDWENEN SCHILDERIJ ‘DE RECHTVAARDIGE VREDERECHTERS’ STOND CENTRAAL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9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PLEINTJE</a:t>
            </a:r>
            <a:endParaRPr lang="nl-B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20" y="1556792"/>
            <a:ext cx="77103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EINDE VAN DE ACTIVITEIT</a:t>
            </a:r>
            <a:endParaRPr lang="nl-B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KAMPIOENEN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40420" cy="465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VOGEL DIE GRAAG PRAAT!!</a:t>
            </a:r>
          </a:p>
          <a:p>
            <a:endParaRPr lang="nl-BE" dirty="0" smtClean="0"/>
          </a:p>
          <a:p>
            <a:r>
              <a:rPr lang="nl-BE" dirty="0" smtClean="0"/>
              <a:t>EEN BUURVROUW DIE GRAAG RODDELT!</a:t>
            </a:r>
          </a:p>
          <a:p>
            <a:endParaRPr lang="nl-BE" dirty="0" smtClean="0"/>
          </a:p>
          <a:p>
            <a:r>
              <a:rPr lang="nl-BE" dirty="0" smtClean="0"/>
              <a:t>EEN ZUS EN  HAAR BROER IN 1 HUIS</a:t>
            </a:r>
          </a:p>
          <a:p>
            <a:endParaRPr lang="nl-BE" dirty="0"/>
          </a:p>
          <a:p>
            <a:r>
              <a:rPr lang="nl-BE" dirty="0" smtClean="0"/>
              <a:t>MARIEKE IS ER GRAAG GEZIEN!!!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91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SCHIPPER NAAST MATHILDE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473" y="1872665"/>
            <a:ext cx="5877053" cy="39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BESTAAT IN EEN VROEGERE VERSIE EN  EEN LATERE VERSIE</a:t>
            </a:r>
          </a:p>
          <a:p>
            <a:r>
              <a:rPr lang="nl-BE" dirty="0" smtClean="0"/>
              <a:t>DE FACTEUR WEET ER DE JENEVER STAAN!!!</a:t>
            </a:r>
          </a:p>
          <a:p>
            <a:r>
              <a:rPr lang="nl-BE" dirty="0" smtClean="0"/>
              <a:t>SPEELT AF IN ANTWERPEN.</a:t>
            </a:r>
          </a:p>
          <a:p>
            <a:r>
              <a:rPr lang="nl-BE" dirty="0" smtClean="0"/>
              <a:t>GAAT OVER EEN VERZEKERINGSMAKELAAR EN ZIJN BESTE KAMERAAD!!!!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2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SLISSE EN CESAR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853" y="1924485"/>
            <a:ext cx="6334293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SERIE 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EEN LANDBOUWER HEEFT DE HOOFDROL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VLOEKEN IS HEM NIET VREEMD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HIJ HEEFT EEN BUIKSPREEKPOP DIE HIJ ‘ROSSE MODEST’ NOEMT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ZIJN KOMPAAN HEET SANDER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39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NONKEL JEF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09" y="1700808"/>
            <a:ext cx="7457970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468</Words>
  <Application>Microsoft Macintosh PowerPoint</Application>
  <PresentationFormat>Diavoorstelling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SERIES DOOR DE JAREN HEEN</vt:lpstr>
      <vt:lpstr> SERIE 1</vt:lpstr>
      <vt:lpstr>DE KAMPIOENEN</vt:lpstr>
      <vt:lpstr>SERIE 2</vt:lpstr>
      <vt:lpstr>SCHIPPER NAAST MATHILDE</vt:lpstr>
      <vt:lpstr>SERIE 3</vt:lpstr>
      <vt:lpstr>SLISSE EN CESAR</vt:lpstr>
      <vt:lpstr>SERIE 4</vt:lpstr>
      <vt:lpstr>NONKEL JEF</vt:lpstr>
      <vt:lpstr>SERIE 5</vt:lpstr>
      <vt:lpstr>THUIS</vt:lpstr>
      <vt:lpstr>SERIE 6</vt:lpstr>
      <vt:lpstr>LILI EN MARLEEN</vt:lpstr>
      <vt:lpstr>SERIE 7</vt:lpstr>
      <vt:lpstr>DE PARADIJSVOGELS</vt:lpstr>
      <vt:lpstr>SERIE 8</vt:lpstr>
      <vt:lpstr>DE KOTMADAM</vt:lpstr>
      <vt:lpstr>SERIE 9</vt:lpstr>
      <vt:lpstr>FAMILIE</vt:lpstr>
      <vt:lpstr>SERIE 10</vt:lpstr>
      <vt:lpstr>KAPITEIN ZEPPOS</vt:lpstr>
      <vt:lpstr>SERIE 11</vt:lpstr>
      <vt:lpstr>DE COLLEGA’S</vt:lpstr>
      <vt:lpstr>SERIE 12</vt:lpstr>
      <vt:lpstr>HET PLEINTJE</vt:lpstr>
      <vt:lpstr>EINDE VAN DE ACTIVITEIT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Programma’s door de jaren heen</dc:title>
  <dc:creator>Caroline</dc:creator>
  <cp:lastModifiedBy>Dieter </cp:lastModifiedBy>
  <cp:revision>20</cp:revision>
  <dcterms:created xsi:type="dcterms:W3CDTF">2015-04-11T19:06:40Z</dcterms:created>
  <dcterms:modified xsi:type="dcterms:W3CDTF">2016-04-07T15:29:09Z</dcterms:modified>
</cp:coreProperties>
</file>