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1116" y="-72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D03F-4281-40D5-80A2-D1C197F58BB6}" type="datetimeFigureOut">
              <a:rPr lang="nl-BE" smtClean="0"/>
              <a:t>27/03/2017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7DD2-9936-4D4D-A452-756ACE2122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26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D03F-4281-40D5-80A2-D1C197F58BB6}" type="datetimeFigureOut">
              <a:rPr lang="nl-BE" smtClean="0"/>
              <a:t>27/03/2017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7DD2-9936-4D4D-A452-756ACE2122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3483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D03F-4281-40D5-80A2-D1C197F58BB6}" type="datetimeFigureOut">
              <a:rPr lang="nl-BE" smtClean="0"/>
              <a:t>27/03/2017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7DD2-9936-4D4D-A452-756ACE2122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7829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D03F-4281-40D5-80A2-D1C197F58BB6}" type="datetimeFigureOut">
              <a:rPr lang="nl-BE" smtClean="0"/>
              <a:t>27/03/2017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7DD2-9936-4D4D-A452-756ACE2122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946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D03F-4281-40D5-80A2-D1C197F58BB6}" type="datetimeFigureOut">
              <a:rPr lang="nl-BE" smtClean="0"/>
              <a:t>27/03/2017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7DD2-9936-4D4D-A452-756ACE2122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9062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D03F-4281-40D5-80A2-D1C197F58BB6}" type="datetimeFigureOut">
              <a:rPr lang="nl-BE" smtClean="0"/>
              <a:t>27/03/2017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7DD2-9936-4D4D-A452-756ACE2122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748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D03F-4281-40D5-80A2-D1C197F58BB6}" type="datetimeFigureOut">
              <a:rPr lang="nl-BE" smtClean="0"/>
              <a:t>27/03/2017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7DD2-9936-4D4D-A452-756ACE2122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05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D03F-4281-40D5-80A2-D1C197F58BB6}" type="datetimeFigureOut">
              <a:rPr lang="nl-BE" smtClean="0"/>
              <a:t>27/03/2017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7DD2-9936-4D4D-A452-756ACE2122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2393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D03F-4281-40D5-80A2-D1C197F58BB6}" type="datetimeFigureOut">
              <a:rPr lang="nl-BE" smtClean="0"/>
              <a:t>27/03/2017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7DD2-9936-4D4D-A452-756ACE2122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7521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D03F-4281-40D5-80A2-D1C197F58BB6}" type="datetimeFigureOut">
              <a:rPr lang="nl-BE" smtClean="0"/>
              <a:t>27/03/2017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7DD2-9936-4D4D-A452-756ACE2122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695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D03F-4281-40D5-80A2-D1C197F58BB6}" type="datetimeFigureOut">
              <a:rPr lang="nl-BE" smtClean="0"/>
              <a:t>27/03/2017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7DD2-9936-4D4D-A452-756ACE2122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885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3D03F-4281-40D5-80A2-D1C197F58BB6}" type="datetimeFigureOut">
              <a:rPr lang="nl-BE" smtClean="0"/>
              <a:t>27/03/2017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C7DD2-9936-4D4D-A452-756ACE2122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089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370729"/>
              </p:ext>
            </p:extLst>
          </p:nvPr>
        </p:nvGraphicFramePr>
        <p:xfrm>
          <a:off x="485029" y="719665"/>
          <a:ext cx="11028459" cy="5800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6153"/>
                <a:gridCol w="3676153"/>
                <a:gridCol w="3676153"/>
              </a:tblGrid>
              <a:tr h="193346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l-BE" sz="24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Daar bij die molen – Willy derby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Lichtjes van de schelde –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Bobbejaan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Schoepen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Goeie morgen – Nicole en Hugo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3346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de dag van toen – mama’s jasje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Mooi, ‘t leven is mooi – Will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Tura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Laat ons een bloed – Louis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Neefs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3346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 Maria – Maria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Callas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Hij speelde accordeon – Wim Steeno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 Sara – Annie De Reuver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178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097445"/>
              </p:ext>
            </p:extLst>
          </p:nvPr>
        </p:nvGraphicFramePr>
        <p:xfrm>
          <a:off x="1712890" y="719666"/>
          <a:ext cx="8447109" cy="4187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703"/>
                <a:gridCol w="2815703"/>
                <a:gridCol w="2815703"/>
              </a:tblGrid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Vrolijke vrienden – Nonkel Bob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 Sera – Annie De Reuver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Lichtjes van de Schelde –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Bobbejaan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Schoepen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Mooi, ‘t leven is mooi – Will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Tura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 anjers, 7 rozen – Willy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Sommers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 Sera – Annie De Reuver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de dag van toen – Mama’s jasje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Afscheid –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Volumnia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maria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Maria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Callas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17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842788"/>
              </p:ext>
            </p:extLst>
          </p:nvPr>
        </p:nvGraphicFramePr>
        <p:xfrm>
          <a:off x="1712890" y="719666"/>
          <a:ext cx="8447109" cy="4345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703"/>
                <a:gridCol w="2815703"/>
                <a:gridCol w="2815703"/>
              </a:tblGrid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 sera – Annie De Reuver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 den purperen Hei – Arthur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Hij speelde accordeon – Wim Steeno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 Maria – Maria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Callas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ogen zo blauw – Willy Derby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de dag van toen – Mama’s jasje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connemara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Michel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Sardou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Afscheid –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Volumnia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Och was ik maar bij moeder thuisgebleven – Johnny Hoes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751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12500"/>
              </p:ext>
            </p:extLst>
          </p:nvPr>
        </p:nvGraphicFramePr>
        <p:xfrm>
          <a:off x="1712890" y="719666"/>
          <a:ext cx="8447109" cy="4187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703"/>
                <a:gridCol w="2815703"/>
                <a:gridCol w="2815703"/>
              </a:tblGrid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Daar in dat kleine café aan de haven – Vader Abraham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vrolijke vrienden – Nonkel Bob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Roos – Ann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Christy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de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Rue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Bouchers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Johan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Verminnen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de dag van toen – Mama’s jasje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Mooi, ‘t leven is mooi – Will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Tura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 Sera – Annie De Reuver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Lichtjes van de schelde –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Bobbejaan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Schoepen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anjers, 7 rozen – Willy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somers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81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115181"/>
              </p:ext>
            </p:extLst>
          </p:nvPr>
        </p:nvGraphicFramePr>
        <p:xfrm>
          <a:off x="1712890" y="719666"/>
          <a:ext cx="8447109" cy="4187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703"/>
                <a:gridCol w="2815703"/>
                <a:gridCol w="2815703"/>
              </a:tblGrid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ogen zo blauw – Willy Derby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Ik mis je elke dag – Luc Steeno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Tulpen uit Amsterdam – Herman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Emmink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Goeie morgen – Nicole en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hugo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Laat ons een bloed – Louis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Neefs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Non, Je ne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regrette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rien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Edith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Piaf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 Maria – Maria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Callas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Hij speelde accordeon – Wim Steeno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Afscheid –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Volumnia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217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406679"/>
              </p:ext>
            </p:extLst>
          </p:nvPr>
        </p:nvGraphicFramePr>
        <p:xfrm>
          <a:off x="1712890" y="719666"/>
          <a:ext cx="8447109" cy="4187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703"/>
                <a:gridCol w="2815703"/>
                <a:gridCol w="2815703"/>
              </a:tblGrid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Ik mis je elke dag – Luc Steeno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 den purperen Hei – Arthur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Tulpen uit Amsterdam – Herman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Emmink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marktkramer ben ik geboren – Eddy Wally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de dag van toen – Mama’s jasje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Lichtjes van de schelde –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Bobbejaan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Schoepen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de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Rue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Bouchers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Johan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Verminnen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Vrolijke vrienden – Nonkel Bob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 Sera – Annie De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reuver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725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351484"/>
              </p:ext>
            </p:extLst>
          </p:nvPr>
        </p:nvGraphicFramePr>
        <p:xfrm>
          <a:off x="1712890" y="719666"/>
          <a:ext cx="8447109" cy="4345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703"/>
                <a:gridCol w="2815703"/>
                <a:gridCol w="2815703"/>
              </a:tblGrid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Mooi, ‘t leven is mooi – Will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Tura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marktkramer ben ik geboren – Eddy Wally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de dag van toen – Mama’s jasje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Roos – Ann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Christy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Och was ik maar bij moeder thuisgebleven – Johnny Hoes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anjers, 7 rozen – Willy Somers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 den purperen Hei – Arthur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Laats ons een bloed – Louis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Neefs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connemara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Michel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Sardou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408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01284"/>
              </p:ext>
            </p:extLst>
          </p:nvPr>
        </p:nvGraphicFramePr>
        <p:xfrm>
          <a:off x="1712890" y="719666"/>
          <a:ext cx="8447109" cy="4187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703"/>
                <a:gridCol w="2815703"/>
                <a:gridCol w="2815703"/>
              </a:tblGrid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Vrolijke vrienden – Nonkel Bob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Tulpen uit Amsterdam – Herman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Emmik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ogen zo blauw – Willy Derby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Ik mis je elke dag – Luc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steeno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 Maria – Maria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Callas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 je ne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regrette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rien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Edith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piaf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Daar in dat kleine café aan de haven – Vader Abraham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marktkramer ben ik geboren – Eddy Wally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Hij speelde accordeon – Wim Steeno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858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290185"/>
              </p:ext>
            </p:extLst>
          </p:nvPr>
        </p:nvGraphicFramePr>
        <p:xfrm>
          <a:off x="1712890" y="719666"/>
          <a:ext cx="8447109" cy="4187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703"/>
                <a:gridCol w="2815703"/>
                <a:gridCol w="2815703"/>
              </a:tblGrid>
              <a:tr h="1395728">
                <a:tc>
                  <a:txBody>
                    <a:bodyPr/>
                    <a:lstStyle/>
                    <a:p>
                      <a:pPr algn="ctr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Lichtjes van de Schelde –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Bobbejaan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Schoepen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Goeie morgen – Nicole en Hugo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Roos – Ann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Christy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de dag van toen – Mama’s jasje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Vrolijke vrienden – Nonkel bob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Afscheid –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Volumnia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ogen zo blauw –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willy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Derby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Hij speelde accordeon – Wim Steeno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 Maria – Maria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Callas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18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735568"/>
              </p:ext>
            </p:extLst>
          </p:nvPr>
        </p:nvGraphicFramePr>
        <p:xfrm>
          <a:off x="1712890" y="719666"/>
          <a:ext cx="9911916" cy="56095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3972"/>
                <a:gridCol w="3303972"/>
                <a:gridCol w="3303972"/>
              </a:tblGrid>
              <a:tr h="186985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Daar in dat kleine café aan de haven – Vader Abraham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anjers, 7 rozen – Willy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Sommers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Connemara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Michel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Sardou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6985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roos – Ann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Christy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Non, je ne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regrette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rien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Edith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Piaf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Ik mis je elke dag – Luc Steeno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6985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marktkramer ben ik geboren – Eddy Wally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Laat ons een bloed – Louis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Neefs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Afscheid –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Volumnia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08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430815"/>
              </p:ext>
            </p:extLst>
          </p:nvPr>
        </p:nvGraphicFramePr>
        <p:xfrm>
          <a:off x="1712890" y="719666"/>
          <a:ext cx="8447109" cy="4345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703"/>
                <a:gridCol w="2815703"/>
                <a:gridCol w="2815703"/>
              </a:tblGrid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ogen zo blauw – Willy Derby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Ik mis je elke dag – Luc Steeno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Daar bij die Molen – Willy Derby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Och was ik maar bij moeder thuis gebleven – Johnny Hoes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de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Rue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Bouchers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Johan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Verminnen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de dag van toen – Mama’s jasje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connemare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Michel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Sardou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Tulpen uit Amsterdam – Herman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Emmink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Laat ons en bloed –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Lous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Neefs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775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641583"/>
              </p:ext>
            </p:extLst>
          </p:nvPr>
        </p:nvGraphicFramePr>
        <p:xfrm>
          <a:off x="1712890" y="719666"/>
          <a:ext cx="8447109" cy="4187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703"/>
                <a:gridCol w="2815703"/>
                <a:gridCol w="2815703"/>
              </a:tblGrid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Ik mis je elke dag – Luc Steeno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Lichtjes van de Schelde –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Bobbejaan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Schoepen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Vrolijke vrienden – Nonkel Bob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de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Rue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Bouchers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Johan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Verminnen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Goeiemorgen – Nicole en Hugo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 Sera – Annie De Reuver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Mooi ‘t leven is mooi – Will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Tura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Non, je ne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regrette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rien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Edith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Piaf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anjers, 7 rozen – Willy Somers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226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105889"/>
              </p:ext>
            </p:extLst>
          </p:nvPr>
        </p:nvGraphicFramePr>
        <p:xfrm>
          <a:off x="1712890" y="719666"/>
          <a:ext cx="8447109" cy="4345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703"/>
                <a:gridCol w="2815703"/>
                <a:gridCol w="2815703"/>
              </a:tblGrid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Hij speelde accordeon – Wim Steeno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Och was ik maar bij moeder thuis gebleven – Johnny Hoes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ogen zo blauw – Willy Derby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de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Rue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Bouchers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Johan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Verminnen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de dag van toen – Mama’s jasje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Laaat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ons een bloed – Louis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Neefs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Daar in dat kleine café aan de haven – Vader Abraham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roos – Ann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Christy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Vrolijke vrienden – Nonkel Bob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969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206665"/>
              </p:ext>
            </p:extLst>
          </p:nvPr>
        </p:nvGraphicFramePr>
        <p:xfrm>
          <a:off x="1712890" y="719666"/>
          <a:ext cx="8447109" cy="4187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703"/>
                <a:gridCol w="2815703"/>
                <a:gridCol w="2815703"/>
              </a:tblGrid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 den purperen Hei – Arthur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 Sera – Annie De Reuver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Tulpen uit Amsterdam – Herman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Emmink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Mooi, ‘t leven is mooi – Will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Tura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connemera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Michel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Sardou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de dag van toen – Mama’s jasje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Roos – Ann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Christy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Afscheid –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Volumnia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maria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Maria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Callas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382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191146"/>
              </p:ext>
            </p:extLst>
          </p:nvPr>
        </p:nvGraphicFramePr>
        <p:xfrm>
          <a:off x="1712890" y="719666"/>
          <a:ext cx="8447109" cy="4345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703"/>
                <a:gridCol w="2815703"/>
                <a:gridCol w="2815703"/>
              </a:tblGrid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Vrolijke vrienden – Nonkel Bob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Och was ik maar bij moeder thuis gebleven – Johnny Hoes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Goeie morgen – Nicole en Hugo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Daar bij die Molen – Willy Derby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Tulpen uit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Amsterdan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Herman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Emmink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marktkramer ben ik geboren – Eddy Wally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ogen zo blauw – Willy Derby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Ik mis je elke dag – Luc Steeno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Daar in dat kleine café aan de haven – Vader Abraham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127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138152"/>
              </p:ext>
            </p:extLst>
          </p:nvPr>
        </p:nvGraphicFramePr>
        <p:xfrm>
          <a:off x="1712890" y="719666"/>
          <a:ext cx="8447109" cy="4187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703"/>
                <a:gridCol w="2815703"/>
                <a:gridCol w="2815703"/>
              </a:tblGrid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anjers, 7 rozen – Willy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Sommers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Daar bij die molen – Willy Derby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Goeie morgen – Nicole en Hugo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maria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Maria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Callas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de dag van toen – Mama’s jasje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marktkramer ben ik geboren – Eddy Wally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Non, je ne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regrette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rien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Edith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Piaf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de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Rue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Bouchers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Johan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Verminnen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Lichtjes van de Schelde –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Bobbejaan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Schoepen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805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501567"/>
              </p:ext>
            </p:extLst>
          </p:nvPr>
        </p:nvGraphicFramePr>
        <p:xfrm>
          <a:off x="1712890" y="719666"/>
          <a:ext cx="8447109" cy="4187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703"/>
                <a:gridCol w="2815703"/>
                <a:gridCol w="2815703"/>
              </a:tblGrid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Vrolijke vrienden – Nonkel Bob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 Marktkramer ben ik geboren –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eddy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Wally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roos – Ann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Chrsity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Laat ons een bloed – Louis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Neefs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ogen zo blauw – Willy Derby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Tulpen uit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amsterdam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Herman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Emmink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95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 Sera – Annie De Reuver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Goeie morgen – Nicole en Hugo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Lacs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connemara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Michel </a:t>
                      </a:r>
                      <a:r>
                        <a:rPr lang="nl-BE" sz="2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Sardou</a:t>
                      </a:r>
                      <a:r>
                        <a:rPr lang="nl-BE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l-BE" sz="2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5507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1070</Words>
  <Application>Microsoft Office PowerPoint</Application>
  <PresentationFormat>Aangepast</PresentationFormat>
  <Paragraphs>154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Ellen Janssens</dc:creator>
  <cp:lastModifiedBy>Rani</cp:lastModifiedBy>
  <cp:revision>11</cp:revision>
  <dcterms:created xsi:type="dcterms:W3CDTF">2016-04-24T15:37:35Z</dcterms:created>
  <dcterms:modified xsi:type="dcterms:W3CDTF">2017-03-27T19:56:18Z</dcterms:modified>
</cp:coreProperties>
</file>