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62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7157D67-79C4-4899-A8B4-0AA0593294D8}" type="datetimeFigureOut">
              <a:rPr lang="nl-BE" smtClean="0"/>
              <a:t>25/07/2017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2C2D7C4-F078-4228-AC8D-C808B369BB73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8000" dirty="0" smtClean="0"/>
              <a:t>SWINGO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1800" dirty="0" smtClean="0"/>
              <a:t>Muzikale bingo</a:t>
            </a:r>
            <a:endParaRPr lang="nl-BE" sz="1800" dirty="0"/>
          </a:p>
        </p:txBody>
      </p:sp>
      <p:pic>
        <p:nvPicPr>
          <p:cNvPr id="1026" name="Picture 2" descr="Afbeeldingsresultaat voor MUZI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2965422" cy="202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in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157192"/>
            <a:ext cx="3835921" cy="14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71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fbeeldingsresultaat voor hij speelde accordeon luc stee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736"/>
            <a:ext cx="4752528" cy="47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92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fbeeldingsresultaat voor eddy wally als marktkramer ben ik gebo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28" y="2996952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008232" y="397138"/>
            <a:ext cx="611978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Als marktkramer be</a:t>
            </a:r>
            <a:r>
              <a:rPr lang="nl-N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 ik geboren</a:t>
            </a:r>
            <a:endParaRPr lang="nl-N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3432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fbeeldingsresultaat voor goeiemorgen nicole en hugo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1" r="22119"/>
          <a:stretch/>
        </p:blipFill>
        <p:spPr bwMode="auto">
          <a:xfrm>
            <a:off x="179512" y="2276872"/>
            <a:ext cx="4447462" cy="4468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3347864" y="116632"/>
            <a:ext cx="574502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Nicole &amp; </a:t>
            </a:r>
            <a:r>
              <a:rPr lang="nl-N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hugo</a:t>
            </a:r>
            <a:r>
              <a:rPr lang="nl-N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</a:p>
          <a:p>
            <a:pPr algn="ctr"/>
            <a:r>
              <a:rPr lang="nl-NL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Goeiemorgen, morgen</a:t>
            </a:r>
            <a:endParaRPr lang="nl-N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9436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fbeeldingsresultaat voor ik mis je elke dag luc stee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614468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63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Afbeeldingsresultaat voor mooi, het leven is mo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261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fbeeldingsresultaat voor in de rue des bouc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717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fbeeldingsresultaat voor johnny ho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335882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27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Afbeeldingsresultaat voor les lacs du connema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2656"/>
            <a:ext cx="5715000" cy="569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79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fbeeldingsresultaat voor als de dag van toen mama's jas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4320480" cy="428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7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fbeeldingsresultaat voor laat ons een bloem louis neef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36712"/>
            <a:ext cx="475252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5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 voor bobbejaan schoepen lichtjes van de scheld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5"/>
          <a:stretch/>
        </p:blipFill>
        <p:spPr bwMode="auto">
          <a:xfrm>
            <a:off x="1907704" y="692694"/>
            <a:ext cx="5324326" cy="493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817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fbeeldingsresultaat voor de roos ann chris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5715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52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Afbeeldingsresultaat voor afscheid volu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715000" cy="590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86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Afbeeldingsresultaat voor maria callas ave ma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809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611560" y="980728"/>
            <a:ext cx="7994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Maria </a:t>
            </a:r>
            <a:r>
              <a:rPr lang="nl-N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callas</a:t>
            </a:r>
            <a:r>
              <a:rPr lang="nl-N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 Ave </a:t>
            </a:r>
            <a:r>
              <a:rPr lang="nl-NL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maria</a:t>
            </a:r>
            <a:endParaRPr lang="nl-N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585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fbeeldingsresultaat voor vrolijke vrienden nonkel bo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762625" cy="575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1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fbeeldingsresultaat voor edith piaf non regrette ri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90872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560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348880"/>
            <a:ext cx="5650992" cy="1207509"/>
          </a:xfrm>
        </p:spPr>
        <p:txBody>
          <a:bodyPr/>
          <a:lstStyle/>
          <a:p>
            <a:r>
              <a:rPr lang="nl-BE" sz="13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Fax" panose="02060602050505020204" pitchFamily="18" charset="0"/>
              </a:rPr>
              <a:t>EINDE</a:t>
            </a:r>
            <a:endParaRPr lang="nl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Fax" panose="02060602050505020204" pitchFamily="18" charset="0"/>
            </a:endParaRPr>
          </a:p>
        </p:txBody>
      </p:sp>
      <p:pic>
        <p:nvPicPr>
          <p:cNvPr id="25606" name="Picture 6" descr="Afbeeldingsresultaat voor mus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5" y="260648"/>
            <a:ext cx="34480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Afbeeldingsresultaat voor pla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8" b="9716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404">
            <a:off x="5802199" y="3950784"/>
            <a:ext cx="351039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122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vader abraham daar in dat kleine café aan de hav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8680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fbeeldingsresultaat voor herman emmink tulpen uit amsterd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92896"/>
            <a:ext cx="575929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herman emmink tulpen uit amster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825">
            <a:off x="594836" y="38794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5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31623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238615" y="1628800"/>
            <a:ext cx="4365833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Willy Derby </a:t>
            </a:r>
          </a:p>
          <a:p>
            <a:pPr algn="ctr"/>
            <a:r>
              <a:rPr lang="nl-N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– </a:t>
            </a:r>
          </a:p>
          <a:p>
            <a:pPr algn="ctr"/>
            <a:r>
              <a:rPr lang="nl-NL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Daar bij die molen</a:t>
            </a:r>
            <a:endParaRPr lang="nl-NL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792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purperen he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57" y="2708920"/>
            <a:ext cx="497735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1475656" y="188640"/>
            <a:ext cx="64087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Louis </a:t>
            </a:r>
            <a:r>
              <a:rPr lang="nl-NL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NEEFs</a:t>
            </a:r>
            <a:endParaRPr lang="nl-NL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nl-NL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</a:t>
            </a:r>
          </a:p>
          <a:p>
            <a:pPr algn="ctr"/>
            <a:r>
              <a:rPr lang="nl-NL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Op den purperen hei</a:t>
            </a:r>
            <a:endParaRPr lang="nl-NL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184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fbeeldingsresultaat voor willy sommers zeven anjers zeven roz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565" y="404664"/>
            <a:ext cx="562927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8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willy derby twee ogen zo blau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4" r="21256"/>
          <a:stretch/>
        </p:blipFill>
        <p:spPr bwMode="auto">
          <a:xfrm>
            <a:off x="755576" y="1556792"/>
            <a:ext cx="3777779" cy="394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644008" y="2492896"/>
            <a:ext cx="39334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Twee ogen </a:t>
            </a:r>
          </a:p>
          <a:p>
            <a:pPr algn="ctr"/>
            <a:r>
              <a:rPr lang="nl-NL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zo blauw</a:t>
            </a:r>
            <a:endParaRPr lang="nl-NL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8588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fbeeldingsresultaat voor annie de reu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40957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4067944" y="476672"/>
            <a:ext cx="500008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Annie de </a:t>
            </a:r>
            <a:r>
              <a:rPr lang="nl-NL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reuver</a:t>
            </a:r>
            <a:endParaRPr lang="nl-NL" sz="48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nl-NL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Que sera</a:t>
            </a:r>
            <a:endParaRPr lang="nl-NL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254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eken">
  <a:themeElements>
    <a:clrScheme name="Vierkleurendruk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Hoeken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ek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44</TotalTime>
  <Words>44</Words>
  <Application>Microsoft Office PowerPoint</Application>
  <PresentationFormat>Diavoorstelling (4:3)</PresentationFormat>
  <Paragraphs>17</Paragraphs>
  <Slides>25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Hoeken</vt:lpstr>
      <vt:lpstr>SWINGO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EINDE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SWINGO</dc:title>
  <dc:creator>Rani</dc:creator>
  <cp:lastModifiedBy>Rani</cp:lastModifiedBy>
  <cp:revision>4</cp:revision>
  <dcterms:created xsi:type="dcterms:W3CDTF">2017-07-25T17:14:22Z</dcterms:created>
  <dcterms:modified xsi:type="dcterms:W3CDTF">2017-07-25T17:58:24Z</dcterms:modified>
</cp:coreProperties>
</file>