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299" r:id="rId54"/>
    <p:sldId id="312" r:id="rId55"/>
    <p:sldId id="313" r:id="rId56"/>
    <p:sldId id="314" r:id="rId57"/>
    <p:sldId id="315" r:id="rId58"/>
    <p:sldId id="316" r:id="rId59"/>
    <p:sldId id="317" r:id="rId60"/>
    <p:sldId id="318" r:id="rId61"/>
    <p:sldId id="319" r:id="rId62"/>
    <p:sldId id="300" r:id="rId6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7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010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735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857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00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541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3335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4240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4996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077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099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852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01ED5-B841-46E0-9E2A-76FDC9679D2F}" type="datetimeFigureOut">
              <a:rPr lang="nl-BE" smtClean="0"/>
              <a:t>4/02/2016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8AF62-3BE6-4A0F-BAB8-BE405385A6E5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056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sz="7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Winter</a:t>
            </a:r>
            <a:r>
              <a:rPr lang="nl-BE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quiz:</a:t>
            </a:r>
            <a:endParaRPr lang="nl-BE" sz="7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028384" y="5589240"/>
            <a:ext cx="648072" cy="1944216"/>
          </a:xfrm>
        </p:spPr>
        <p:txBody>
          <a:bodyPr>
            <a:normAutofit/>
          </a:bodyPr>
          <a:lstStyle/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717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67544" y="476672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9: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Vroeger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er een typische drank die in de winter vaak gegeven werd omdat het heel veel vitamines bezit. Welke drank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Levertraan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Leverdruppels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Sneeuwtranen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89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06" y="260648"/>
            <a:ext cx="8640960" cy="633670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31540" y="476672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10: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uren sneeuwt en regent het gemiddeld in december, januari en februari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150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200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320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uur.</a:t>
            </a:r>
          </a:p>
        </p:txBody>
      </p:sp>
    </p:spTree>
    <p:extLst>
      <p:ext uri="{BB962C8B-B14F-4D97-AF65-F5344CB8AC3E}">
        <p14:creationId xmlns:p14="http://schemas.microsoft.com/office/powerpoint/2010/main" val="159112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67544" y="548680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11: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stopten 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mensen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vroeger onder hun jas om warm te blijven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Kranten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Handdoeken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Hout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500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540" y="764704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12: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dier houdt geen winterslaap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Egel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Vleermuis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Wasbeer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17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23" y="280124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72355" y="764704"/>
            <a:ext cx="806489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13: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Tijdens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winterslaap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endParaRPr lang="nl-BE" sz="32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0" indent="-514350">
              <a:buAutoNum type="alphaLcPeriod"/>
            </a:pP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Slaat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hart niet meer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Is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ademhaling sneller om warm te blijven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Daalt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temperatuur van het dier tot  bijna 0°c.</a:t>
            </a:r>
          </a:p>
        </p:txBody>
      </p:sp>
    </p:spTree>
    <p:extLst>
      <p:ext uri="{BB962C8B-B14F-4D97-AF65-F5344CB8AC3E}">
        <p14:creationId xmlns:p14="http://schemas.microsoft.com/office/powerpoint/2010/main" val="41836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54665" y="552443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14: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klimt er in de winter door de schoorsteen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Sinterklaas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kerstman.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buurman.</a:t>
            </a:r>
          </a:p>
        </p:txBody>
      </p:sp>
    </p:spTree>
    <p:extLst>
      <p:ext uri="{BB962C8B-B14F-4D97-AF65-F5344CB8AC3E}">
        <p14:creationId xmlns:p14="http://schemas.microsoft.com/office/powerpoint/2010/main" val="4573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298339" y="404664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15: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vitamine hebben we in de winter al eens een te kort omdat we te weinig zonlicht hebben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Vitamine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Vitamine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Vitamine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d.</a:t>
            </a:r>
          </a:p>
        </p:txBody>
      </p:sp>
    </p:spTree>
    <p:extLst>
      <p:ext uri="{BB962C8B-B14F-4D97-AF65-F5344CB8AC3E}">
        <p14:creationId xmlns:p14="http://schemas.microsoft.com/office/powerpoint/2010/main" val="204889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42355" y="548680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16: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gebeurt er met water als de temperatuur onder de 0 graden zakt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Het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damp en zet uit.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Het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ijs en zet uit.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Het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wordt en ijs en krimpt.</a:t>
            </a:r>
          </a:p>
        </p:txBody>
      </p:sp>
    </p:spTree>
    <p:extLst>
      <p:ext uri="{BB962C8B-B14F-4D97-AF65-F5344CB8AC3E}">
        <p14:creationId xmlns:p14="http://schemas.microsoft.com/office/powerpoint/2010/main" val="421497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58793" y="548680"/>
            <a:ext cx="820891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/>
              <a:t> </a:t>
            </a:r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17: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december is het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korstte nacht.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langste nacht.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langste dag.</a:t>
            </a:r>
          </a:p>
        </p:txBody>
      </p:sp>
    </p:spTree>
    <p:extLst>
      <p:ext uri="{BB962C8B-B14F-4D97-AF65-F5344CB8AC3E}">
        <p14:creationId xmlns:p14="http://schemas.microsoft.com/office/powerpoint/2010/main" val="170971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67544" y="406421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18: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vogels gaan overwinteren in warmere landen. Hoe noemen we deze vogels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Trekvogels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Wintervogels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Warmte-vogels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23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395536" y="548680"/>
            <a:ext cx="835292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Friesland wordt er tijdens een periode van lange vrieskoude een grote schaatswedstrijd gehouden. Hoe heet deze wedstrijd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elf stedentocht.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elf dorpentocht.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elf gemeenten tocht.</a:t>
            </a:r>
          </a:p>
        </p:txBody>
      </p:sp>
    </p:spTree>
    <p:extLst>
      <p:ext uri="{BB962C8B-B14F-4D97-AF65-F5344CB8AC3E}">
        <p14:creationId xmlns:p14="http://schemas.microsoft.com/office/powerpoint/2010/main" val="319537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95536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19: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bevriezen zaden niet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Ze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zitten diep onder de grond.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Ze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bevriezen wel, maar 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kunnen</a:t>
            </a:r>
            <a:b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daar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tegen.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Ze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bevatten veel vet.</a:t>
            </a:r>
          </a:p>
        </p:txBody>
      </p:sp>
    </p:spTree>
    <p:extLst>
      <p:ext uri="{BB962C8B-B14F-4D97-AF65-F5344CB8AC3E}">
        <p14:creationId xmlns:p14="http://schemas.microsoft.com/office/powerpoint/2010/main" val="29253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67544" y="620688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20: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laat een boom zijn bladeren vallen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Anders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bevriest de boom.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Anders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droogt de boom uit.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Ze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zijn versleten.</a:t>
            </a:r>
          </a:p>
        </p:txBody>
      </p:sp>
    </p:spTree>
    <p:extLst>
      <p:ext uri="{BB962C8B-B14F-4D97-AF65-F5344CB8AC3E}">
        <p14:creationId xmlns:p14="http://schemas.microsoft.com/office/powerpoint/2010/main" val="21800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540" y="54868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21: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land zeggen ze ‘</a:t>
            </a:r>
            <a:r>
              <a:rPr lang="nl-BE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hiver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tegen winter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Engeland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Frankrijk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Duitsland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84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540" y="476672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22: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ijzel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Regen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bevriest op de grond.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Bevroren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sneeuwvlokken.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Regendruppels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bevriezen 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b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de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lucht.</a:t>
            </a:r>
          </a:p>
        </p:txBody>
      </p:sp>
    </p:spTree>
    <p:extLst>
      <p:ext uri="{BB962C8B-B14F-4D97-AF65-F5344CB8AC3E}">
        <p14:creationId xmlns:p14="http://schemas.microsoft.com/office/powerpoint/2010/main" val="248005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95536" y="476672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23: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influenza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Een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 woord voor griep.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Het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poollicht.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Een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ander woord voor dooi.</a:t>
            </a:r>
          </a:p>
        </p:txBody>
      </p:sp>
    </p:spTree>
    <p:extLst>
      <p:ext uri="{BB962C8B-B14F-4D97-AF65-F5344CB8AC3E}">
        <p14:creationId xmlns:p14="http://schemas.microsoft.com/office/powerpoint/2010/main" val="80884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95536" y="548680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24: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Geef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een andere naam voor de overheerlijke erwtensoep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Prut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Snert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Flodder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75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3831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540" y="620688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25: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vinden trekvogels hun weg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Ze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kijken naar de zon.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Dat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leren ze van hun ouders.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Ze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hebben een 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aangeboren</a:t>
            </a:r>
            <a:b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richtingsgevoel</a:t>
            </a:r>
            <a:r>
              <a:rPr lang="nl-BE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51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359532" y="476672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26: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hebt de Olympische spelen in de zomer, maar die zijn er ook tijdens de winter. Hoe heten ze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Winterspelen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Sneeuwspelen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3200" b="1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Ijsspelen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39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67544" y="548680"/>
            <a:ext cx="8208912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dirty="0"/>
              <a:t> </a:t>
            </a:r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27: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Vul het spreekwoord aan: Een scheve … rijden.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Schaats.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Fiets.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Step.</a:t>
            </a:r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5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45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31540" y="54868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28: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maanden zijn de wintermaanden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November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december – januari.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December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januari – februari.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Januari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februari – maart.</a:t>
            </a:r>
          </a:p>
        </p:txBody>
      </p:sp>
    </p:spTree>
    <p:extLst>
      <p:ext uri="{BB962C8B-B14F-4D97-AF65-F5344CB8AC3E}">
        <p14:creationId xmlns:p14="http://schemas.microsoft.com/office/powerpoint/2010/main" val="247006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827584" y="836712"/>
            <a:ext cx="78488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Wanneer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begint de winter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januari.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december.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 november.</a:t>
            </a:r>
          </a:p>
          <a:p>
            <a:endParaRPr lang="nl-BE" sz="32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32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467544" y="476672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29: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feesten vieren we allemaal tijdens de winter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Kerst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nieuwjaar.</a:t>
            </a:r>
          </a:p>
          <a:p>
            <a:pPr lvl="0"/>
            <a:r>
              <a:rPr lang="nl-BE" sz="3200" b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Kerst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Oudjaar 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</a:t>
            </a:r>
            <a:b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Nieuwjaar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Sinterklaas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Kerst.</a:t>
            </a:r>
          </a:p>
        </p:txBody>
      </p:sp>
    </p:spTree>
    <p:extLst>
      <p:ext uri="{BB962C8B-B14F-4D97-AF65-F5344CB8AC3E}">
        <p14:creationId xmlns:p14="http://schemas.microsoft.com/office/powerpoint/2010/main" val="36357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45346" y="476672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30: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stof dragen we best kleren in de winter omdat die warm is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Katoen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Wol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Voile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07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45" y="260648"/>
            <a:ext cx="8640960" cy="6336704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108137" y="2204864"/>
            <a:ext cx="69847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Oplossingen:</a:t>
            </a:r>
            <a:endParaRPr lang="nl-BE" sz="60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1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932" y="476672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Friesland wordt er tijdens een periode van lange vrieskoude een grote schaatswedstrijd gehouden. Hoe heet deze wedstrijd?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De elf stedentocht.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 elf dorpentocht.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De elf gemeenten tocht.</a:t>
            </a:r>
          </a:p>
        </p:txBody>
      </p:sp>
    </p:spTree>
    <p:extLst>
      <p:ext uri="{BB962C8B-B14F-4D97-AF65-F5344CB8AC3E}">
        <p14:creationId xmlns:p14="http://schemas.microsoft.com/office/powerpoint/2010/main" val="360468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2962"/>
            <a:ext cx="8964488" cy="6388929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395536" y="404664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2: </a:t>
            </a:r>
          </a:p>
          <a:p>
            <a:endParaRPr lang="nl-BE" sz="3200" b="1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Wanneer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begint de winter?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21 januari.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21 december.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21 november.</a:t>
            </a:r>
          </a:p>
        </p:txBody>
      </p:sp>
    </p:spTree>
    <p:extLst>
      <p:ext uri="{BB962C8B-B14F-4D97-AF65-F5344CB8AC3E}">
        <p14:creationId xmlns:p14="http://schemas.microsoft.com/office/powerpoint/2010/main" val="387779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3: </a:t>
            </a:r>
          </a:p>
          <a:p>
            <a:pPr fontAlgn="base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echt veilig op een natuurwater te schaatsen moet het ijs van welke dikte zijn?</a:t>
            </a:r>
          </a:p>
          <a:p>
            <a:pPr fontAlgn="base"/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base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10 cm.</a:t>
            </a:r>
          </a:p>
          <a:p>
            <a:pPr lvl="0" fontAlgn="base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12 cm.</a:t>
            </a:r>
          </a:p>
          <a:p>
            <a:pPr lvl="0" fontAlgn="base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8 cm.</a:t>
            </a:r>
          </a:p>
        </p:txBody>
      </p:sp>
    </p:spTree>
    <p:extLst>
      <p:ext uri="{BB962C8B-B14F-4D97-AF65-F5344CB8AC3E}">
        <p14:creationId xmlns:p14="http://schemas.microsoft.com/office/powerpoint/2010/main" val="311988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540565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4: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onze kalender is januari de eerste maand van het jaar. Wat was de eerste maand bij de Romeinen?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Maart.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Mei.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Juli.</a:t>
            </a:r>
          </a:p>
        </p:txBody>
      </p:sp>
    </p:spTree>
    <p:extLst>
      <p:ext uri="{BB962C8B-B14F-4D97-AF65-F5344CB8AC3E}">
        <p14:creationId xmlns:p14="http://schemas.microsoft.com/office/powerpoint/2010/main" val="172281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5: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heet het huis van een Eskimo?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Hut.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Barak.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Iglo.</a:t>
            </a:r>
          </a:p>
        </p:txBody>
      </p:sp>
    </p:spTree>
    <p:extLst>
      <p:ext uri="{BB962C8B-B14F-4D97-AF65-F5344CB8AC3E}">
        <p14:creationId xmlns:p14="http://schemas.microsoft.com/office/powerpoint/2010/main" val="207974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76672"/>
            <a:ext cx="835292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6: </a:t>
            </a:r>
          </a:p>
          <a:p>
            <a:endParaRPr lang="nl-BE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bevriest water in een vijver altijd bovenaan en niet onder in de vijver</a:t>
            </a:r>
            <a:r>
              <a:rPr lang="nl-BE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base"/>
            <a:r>
              <a:rPr lang="nl-BE" sz="2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Omdat het water vanboven in de</a:t>
            </a:r>
            <a:br>
              <a:rPr lang="nl-BE" sz="2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28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vijver kouder is dan beneden.</a:t>
            </a:r>
          </a:p>
          <a:p>
            <a:pPr lvl="0" fontAlgn="base"/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Omdat het water onderaan niet kan</a:t>
            </a:r>
            <a:b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bevriezen.</a:t>
            </a:r>
          </a:p>
          <a:p>
            <a:pPr lvl="0" fontAlgn="base"/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Omdat er beneden vissen zwemmen</a:t>
            </a:r>
            <a:b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en die doen het ijs stuk.</a:t>
            </a:r>
          </a:p>
        </p:txBody>
      </p:sp>
    </p:spTree>
    <p:extLst>
      <p:ext uri="{BB962C8B-B14F-4D97-AF65-F5344CB8AC3E}">
        <p14:creationId xmlns:p14="http://schemas.microsoft.com/office/powerpoint/2010/main" val="30685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84184" cy="6604953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04664"/>
            <a:ext cx="82089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7: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de wintertijd wordt ingezet wat doen we dan met de klok?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lvl="0" indent="-514350">
              <a:buAutoNum type="alphaLcPeriod"/>
            </a:pP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zetten de tijd een uur</a:t>
            </a:r>
            <a:b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vooruit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 tijd blijft hetzelfde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We zetten de tijd een uur</a:t>
            </a:r>
            <a:b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terug.</a:t>
            </a:r>
            <a:endParaRPr lang="nl-BE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0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467544" y="404664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3: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echt veilig op een natuurwater te schaatsen moet het ijs van welke dikte zijn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fontAlgn="base"/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base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10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cm.</a:t>
            </a:r>
          </a:p>
          <a:p>
            <a:pPr lvl="0" fontAlgn="base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12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cm.</a:t>
            </a:r>
          </a:p>
          <a:p>
            <a:pPr lvl="0" fontAlgn="base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8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cm.</a:t>
            </a:r>
          </a:p>
        </p:txBody>
      </p:sp>
    </p:spTree>
    <p:extLst>
      <p:ext uri="{BB962C8B-B14F-4D97-AF65-F5344CB8AC3E}">
        <p14:creationId xmlns:p14="http://schemas.microsoft.com/office/powerpoint/2010/main" val="365279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23528" y="548680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8: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base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fontAlgn="base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Amerika werd ooit de grootste sneeuwman van de wereld gemaakt. Hoe groot was hij?</a:t>
            </a:r>
          </a:p>
          <a:p>
            <a:pPr fontAlgn="base"/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base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40,4 meter.</a:t>
            </a:r>
          </a:p>
          <a:p>
            <a:pPr lvl="0" fontAlgn="base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20,4 meter.</a:t>
            </a:r>
          </a:p>
          <a:p>
            <a:pPr lvl="0" fontAlgn="base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37.4 meter.</a:t>
            </a:r>
          </a:p>
        </p:txBody>
      </p:sp>
    </p:spTree>
    <p:extLst>
      <p:ext uri="{BB962C8B-B14F-4D97-AF65-F5344CB8AC3E}">
        <p14:creationId xmlns:p14="http://schemas.microsoft.com/office/powerpoint/2010/main" val="9651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76672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9: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Vroeger was er een typische drank die in de winter vaak gegeven werd omdat het heel veel vitamines bezit. Welke drank?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Levertraan.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Leverdruppels.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Sneeuwtranen.</a:t>
            </a:r>
          </a:p>
        </p:txBody>
      </p:sp>
    </p:spTree>
    <p:extLst>
      <p:ext uri="{BB962C8B-B14F-4D97-AF65-F5344CB8AC3E}">
        <p14:creationId xmlns:p14="http://schemas.microsoft.com/office/powerpoint/2010/main" val="426302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548680"/>
            <a:ext cx="835292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10: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Hoeveel uren sneeuwt en regent het gemiddeld in december, januari en februari?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150 uur.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200 uur.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320 uur.</a:t>
            </a:r>
          </a:p>
        </p:txBody>
      </p:sp>
    </p:spTree>
    <p:extLst>
      <p:ext uri="{BB962C8B-B14F-4D97-AF65-F5344CB8AC3E}">
        <p14:creationId xmlns:p14="http://schemas.microsoft.com/office/powerpoint/2010/main" val="422280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54868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11: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stopten de mensen vroeger onder hun jas om warm te blijven?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Kranten.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Handdoeken.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Hout.</a:t>
            </a:r>
          </a:p>
        </p:txBody>
      </p:sp>
    </p:spTree>
    <p:extLst>
      <p:ext uri="{BB962C8B-B14F-4D97-AF65-F5344CB8AC3E}">
        <p14:creationId xmlns:p14="http://schemas.microsoft.com/office/powerpoint/2010/main" val="147989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548680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12: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dier houdt geen winterslaap?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Egel.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Vleermuis.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Wasbeer.</a:t>
            </a:r>
          </a:p>
        </p:txBody>
      </p:sp>
    </p:spTree>
    <p:extLst>
      <p:ext uri="{BB962C8B-B14F-4D97-AF65-F5344CB8AC3E}">
        <p14:creationId xmlns:p14="http://schemas.microsoft.com/office/powerpoint/2010/main" val="35256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12" y="260648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7544" y="476672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13: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Tijdens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winterslaap…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Slaat het hart niet meer.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Is de ademhaling sneller 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</a:t>
            </a:r>
            <a:b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warm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blijven.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Daalt de temperatuur van </a:t>
            </a:r>
            <a:r>
              <a:rPr lang="nl-BE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</a:t>
            </a:r>
            <a:br>
              <a:rPr lang="nl-BE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dier </a:t>
            </a:r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tot  bijna 0°c.</a:t>
            </a:r>
          </a:p>
        </p:txBody>
      </p:sp>
    </p:spTree>
    <p:extLst>
      <p:ext uri="{BB962C8B-B14F-4D97-AF65-F5344CB8AC3E}">
        <p14:creationId xmlns:p14="http://schemas.microsoft.com/office/powerpoint/2010/main" val="127661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7544" y="476672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14: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Wie klimt er in de winter door de schoorsteen?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Sinterklaas.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 kerstman.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De buurman.</a:t>
            </a:r>
          </a:p>
        </p:txBody>
      </p:sp>
    </p:spTree>
    <p:extLst>
      <p:ext uri="{BB962C8B-B14F-4D97-AF65-F5344CB8AC3E}">
        <p14:creationId xmlns:p14="http://schemas.microsoft.com/office/powerpoint/2010/main" val="42733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7544" y="540565"/>
            <a:ext cx="828091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15: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welke vitamine hebben we in de winter al eens een te kort omdat we te weinig zonlicht hebben?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Vitamine a.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Vitamine c.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Vitamine d.</a:t>
            </a:r>
          </a:p>
        </p:txBody>
      </p:sp>
    </p:spTree>
    <p:extLst>
      <p:ext uri="{BB962C8B-B14F-4D97-AF65-F5344CB8AC3E}">
        <p14:creationId xmlns:p14="http://schemas.microsoft.com/office/powerpoint/2010/main" val="28700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76672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16: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gebeurt er met water als de temperatuur onder de 0 graden zakt?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Het wordt damp en zet uit.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Het wordt ijs en zet uit.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Het wordt en ijs en krimpt.</a:t>
            </a:r>
          </a:p>
        </p:txBody>
      </p:sp>
    </p:spTree>
    <p:extLst>
      <p:ext uri="{BB962C8B-B14F-4D97-AF65-F5344CB8AC3E}">
        <p14:creationId xmlns:p14="http://schemas.microsoft.com/office/powerpoint/2010/main" val="168077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4447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54868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17: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21 december is het…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De korstte nacht.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 langste nacht.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De langste dag.</a:t>
            </a:r>
          </a:p>
        </p:txBody>
      </p:sp>
    </p:spTree>
    <p:extLst>
      <p:ext uri="{BB962C8B-B14F-4D97-AF65-F5344CB8AC3E}">
        <p14:creationId xmlns:p14="http://schemas.microsoft.com/office/powerpoint/2010/main" val="3923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522829" y="836712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4: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onze kalender is januari de eerste maand van het jaar. Wat was de eerste maand bij de Romeinen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Maart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Mei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Juli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135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513661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18: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Veel vogels gaan overwinteren in warmere landen. Hoe noemen we deze vogels.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Trekvogels.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Wintervogels.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Warmte-vogels.</a:t>
            </a:r>
          </a:p>
        </p:txBody>
      </p:sp>
    </p:spTree>
    <p:extLst>
      <p:ext uri="{BB962C8B-B14F-4D97-AF65-F5344CB8AC3E}">
        <p14:creationId xmlns:p14="http://schemas.microsoft.com/office/powerpoint/2010/main" val="252671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7544" y="620688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19: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bevriezen zaden niet?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Ze zitten diep onder de grond.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Ze bevriezen wel, maar kunnen</a:t>
            </a:r>
            <a:b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daar tegen.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Ze bevatten veel vet.</a:t>
            </a:r>
          </a:p>
        </p:txBody>
      </p:sp>
    </p:spTree>
    <p:extLst>
      <p:ext uri="{BB962C8B-B14F-4D97-AF65-F5344CB8AC3E}">
        <p14:creationId xmlns:p14="http://schemas.microsoft.com/office/powerpoint/2010/main" val="13469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03" y="271686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76672"/>
            <a:ext cx="820891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20: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laat een boom zijn bladeren vallen?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Anders bevriest de boom.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Anders droogt de boom uit.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Ze zijn versleten.</a:t>
            </a:r>
          </a:p>
        </p:txBody>
      </p:sp>
    </p:spTree>
    <p:extLst>
      <p:ext uri="{BB962C8B-B14F-4D97-AF65-F5344CB8AC3E}">
        <p14:creationId xmlns:p14="http://schemas.microsoft.com/office/powerpoint/2010/main" val="41660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548680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21: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welk land zeggen ze ‘</a:t>
            </a:r>
            <a:r>
              <a:rPr lang="nl-BE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hiver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tegen winter?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Engeland.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Frankrijk.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Duitsland.</a:t>
            </a:r>
          </a:p>
        </p:txBody>
      </p:sp>
    </p:spTree>
    <p:extLst>
      <p:ext uri="{BB962C8B-B14F-4D97-AF65-F5344CB8AC3E}">
        <p14:creationId xmlns:p14="http://schemas.microsoft.com/office/powerpoint/2010/main" val="40120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23528" y="404664"/>
            <a:ext cx="835292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22: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ijzel?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Regen die bevriest op de grond.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Bevroren sneeuwvlokken.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Regendruppels die bevriezen in</a:t>
            </a:r>
            <a:b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de lucht.</a:t>
            </a:r>
          </a:p>
        </p:txBody>
      </p:sp>
    </p:spTree>
    <p:extLst>
      <p:ext uri="{BB962C8B-B14F-4D97-AF65-F5344CB8AC3E}">
        <p14:creationId xmlns:p14="http://schemas.microsoft.com/office/powerpoint/2010/main" val="33265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55" y="188640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23528" y="476672"/>
            <a:ext cx="828092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23: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influenza?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Een ander woord voor griep.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Het poollicht.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Een ander woord voor dooi.</a:t>
            </a:r>
          </a:p>
        </p:txBody>
      </p:sp>
    </p:spTree>
    <p:extLst>
      <p:ext uri="{BB962C8B-B14F-4D97-AF65-F5344CB8AC3E}">
        <p14:creationId xmlns:p14="http://schemas.microsoft.com/office/powerpoint/2010/main" val="22011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7544" y="548680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24: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Geef een andere naam voor de overheerlijke erwtensoep.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Prut.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Snert.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Flodder.</a:t>
            </a:r>
          </a:p>
        </p:txBody>
      </p:sp>
    </p:spTree>
    <p:extLst>
      <p:ext uri="{BB962C8B-B14F-4D97-AF65-F5344CB8AC3E}">
        <p14:creationId xmlns:p14="http://schemas.microsoft.com/office/powerpoint/2010/main" val="299374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548680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25: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vinden trekvogels hun weg?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Ze kijken naar de zon.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Dat leren ze van hun ouders.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Ze hebben een aangeboren</a:t>
            </a:r>
            <a:b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richtingsgevoel</a:t>
            </a:r>
            <a:r>
              <a:rPr lang="nl-BE" sz="3200" dirty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9993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23528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26: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hebt de Olympische spelen in de zomer, maar die zijn er ook tijdens de winter. Hoe heten ze?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Winterspelen.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Sneeuwspelen.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nl-BE" sz="32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Ijsspelen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724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27: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Vul het spreekwoord aan: Een scheve … rijden.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Schaats.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Fiets.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Step.</a:t>
            </a:r>
          </a:p>
        </p:txBody>
      </p:sp>
    </p:spTree>
    <p:extLst>
      <p:ext uri="{BB962C8B-B14F-4D97-AF65-F5344CB8AC3E}">
        <p14:creationId xmlns:p14="http://schemas.microsoft.com/office/powerpoint/2010/main" val="34693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611560" y="548680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5: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Hoe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heet het huis van een Eskimo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Hut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Barak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Iglo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587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08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467544" y="539787"/>
            <a:ext cx="81369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28: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maanden zijn de wintermaanden?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November – december 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b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januari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December – januari – februari.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Januari – februari – maart.</a:t>
            </a:r>
          </a:p>
        </p:txBody>
      </p:sp>
    </p:spTree>
    <p:extLst>
      <p:ext uri="{BB962C8B-B14F-4D97-AF65-F5344CB8AC3E}">
        <p14:creationId xmlns:p14="http://schemas.microsoft.com/office/powerpoint/2010/main" val="22696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395536" y="476672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29: </a:t>
            </a: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feesten vieren we allemaal tijdens de winter?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Kerst en </a:t>
            </a:r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Nieuwjaar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/>
            <a:r>
              <a:rPr lang="nl-BE" sz="3200" b="1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Kerst</a:t>
            </a:r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Oudjaar en</a:t>
            </a:r>
            <a:b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Nieuwjaar.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Sinterklaas en Kerst.</a:t>
            </a:r>
          </a:p>
        </p:txBody>
      </p:sp>
    </p:spTree>
    <p:extLst>
      <p:ext uri="{BB962C8B-B14F-4D97-AF65-F5344CB8AC3E}">
        <p14:creationId xmlns:p14="http://schemas.microsoft.com/office/powerpoint/2010/main" val="412989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04" y="208423"/>
            <a:ext cx="8712176" cy="638892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323528" y="404664"/>
            <a:ext cx="835292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30: 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Van welke stof dragen we best kleren in de winter omdat die warm is?</a:t>
            </a:r>
          </a:p>
          <a:p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Katoen.</a:t>
            </a:r>
          </a:p>
          <a:p>
            <a:pPr lvl="0"/>
            <a:r>
              <a:rPr lang="nl-BE" sz="3200" b="1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Wol.</a:t>
            </a:r>
          </a:p>
          <a:p>
            <a:pPr lvl="0"/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Voile.</a:t>
            </a:r>
          </a:p>
        </p:txBody>
      </p:sp>
    </p:spTree>
    <p:extLst>
      <p:ext uri="{BB962C8B-B14F-4D97-AF65-F5344CB8AC3E}">
        <p14:creationId xmlns:p14="http://schemas.microsoft.com/office/powerpoint/2010/main" val="307022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48072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39552" y="620688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B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6: </a:t>
            </a:r>
            <a:endParaRPr lang="nl-BE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8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</a:t>
            </a:r>
            <a:r>
              <a:rPr lang="nl-BE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bevriest water in een vijver altijd bovenaan en niet onder in de vijver</a:t>
            </a:r>
            <a:r>
              <a:rPr lang="nl-BE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endParaRPr lang="nl-BE" sz="28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800" b="1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base"/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Omdat 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water vanboven in </a:t>
            </a: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b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vijver 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kouder is dan beneden.</a:t>
            </a:r>
          </a:p>
          <a:p>
            <a:pPr lvl="0" fontAlgn="base"/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Omdat 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het water onderaan niet </a:t>
            </a: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kan</a:t>
            </a:r>
            <a:b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bevriezen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lvl="0" fontAlgn="base"/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Omdat 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 beneden vissen </a:t>
            </a: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zwemmen</a:t>
            </a:r>
            <a:b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en 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 doen het ijs stuk.</a:t>
            </a:r>
          </a:p>
        </p:txBody>
      </p:sp>
    </p:spTree>
    <p:extLst>
      <p:ext uri="{BB962C8B-B14F-4D97-AF65-F5344CB8AC3E}">
        <p14:creationId xmlns:p14="http://schemas.microsoft.com/office/powerpoint/2010/main" val="211447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552728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611560" y="548680"/>
            <a:ext cx="792088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wintertijd wordt ingezet wat doen we dan met de klok?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We 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zetten de tijd een </a:t>
            </a: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</a:t>
            </a:r>
            <a:b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vooruit.</a:t>
            </a:r>
            <a:endParaRPr lang="nl-BE" sz="28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/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De 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tijd blijft hetzelfde.</a:t>
            </a:r>
          </a:p>
          <a:p>
            <a:pPr lvl="0"/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We </a:t>
            </a:r>
            <a:r>
              <a:rPr lang="nl-BE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zetten de tijd een </a:t>
            </a: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uur</a:t>
            </a:r>
            <a:b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nl-BE" sz="28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terug.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52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8640960" cy="6336704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539552" y="764704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8: </a:t>
            </a:r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solidFill>
                <a:schemeClr val="tx1">
                  <a:lumMod val="75000"/>
                  <a:lumOff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nl-BE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Amerika werd ooit de grootste sneeuwman van de wereld gemaakt. Hoe groot was hij</a:t>
            </a:r>
            <a:r>
              <a:rPr lang="nl-BE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fontAlgn="base"/>
            <a:endParaRPr lang="nl-BE" sz="32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base"/>
            <a:endParaRPr lang="nl-BE" sz="3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base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40,4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meter.</a:t>
            </a:r>
          </a:p>
          <a:p>
            <a:pPr lvl="0" fontAlgn="base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20,4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meter.</a:t>
            </a:r>
          </a:p>
          <a:p>
            <a:pPr lvl="0" fontAlgn="base"/>
            <a:r>
              <a:rPr lang="nl-BE" sz="32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37.4 </a:t>
            </a:r>
            <a:r>
              <a:rPr lang="nl-BE" sz="32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meter.</a:t>
            </a:r>
          </a:p>
        </p:txBody>
      </p:sp>
    </p:spTree>
    <p:extLst>
      <p:ext uri="{BB962C8B-B14F-4D97-AF65-F5344CB8AC3E}">
        <p14:creationId xmlns:p14="http://schemas.microsoft.com/office/powerpoint/2010/main" val="239442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1730</Words>
  <Application>Microsoft Office PowerPoint</Application>
  <PresentationFormat>Diavoorstelling (4:3)</PresentationFormat>
  <Paragraphs>604</Paragraphs>
  <Slides>62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62</vt:i4>
      </vt:variant>
    </vt:vector>
  </HeadingPairs>
  <TitlesOfParts>
    <vt:vector size="63" baseType="lpstr">
      <vt:lpstr>Kantoorthema</vt:lpstr>
      <vt:lpstr>Winterquiz: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Winterquiz:</dc:title>
  <dc:creator>Gebruiker</dc:creator>
  <cp:lastModifiedBy>Gebruiker</cp:lastModifiedBy>
  <cp:revision>29</cp:revision>
  <dcterms:created xsi:type="dcterms:W3CDTF">2016-01-30T21:43:13Z</dcterms:created>
  <dcterms:modified xsi:type="dcterms:W3CDTF">2016-02-04T18:53:52Z</dcterms:modified>
</cp:coreProperties>
</file>