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1" r:id="rId15"/>
    <p:sldId id="282" r:id="rId16"/>
    <p:sldId id="286" r:id="rId17"/>
    <p:sldId id="287" r:id="rId18"/>
    <p:sldId id="283" r:id="rId19"/>
    <p:sldId id="284" r:id="rId20"/>
    <p:sldId id="285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02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7C7E-31B4-4E28-A1DF-182622EFE218}" type="datetimeFigureOut">
              <a:rPr lang="nl-BE" smtClean="0"/>
              <a:t>3/08/2016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870E-A158-47D2-88BC-20B9528F8A1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7C7E-31B4-4E28-A1DF-182622EFE218}" type="datetimeFigureOut">
              <a:rPr lang="nl-BE" smtClean="0"/>
              <a:t>3/08/2016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870E-A158-47D2-88BC-20B9528F8A1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7C7E-31B4-4E28-A1DF-182622EFE218}" type="datetimeFigureOut">
              <a:rPr lang="nl-BE" smtClean="0"/>
              <a:t>3/08/2016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870E-A158-47D2-88BC-20B9528F8A18}" type="slidenum">
              <a:rPr lang="nl-BE" smtClean="0"/>
              <a:t>‹nr.›</a:t>
            </a:fld>
            <a:endParaRPr lang="nl-BE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7C7E-31B4-4E28-A1DF-182622EFE218}" type="datetimeFigureOut">
              <a:rPr lang="nl-BE" smtClean="0"/>
              <a:t>3/08/2016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870E-A158-47D2-88BC-20B9528F8A18}" type="slidenum">
              <a:rPr lang="nl-BE" smtClean="0"/>
              <a:t>‹nr.›</a:t>
            </a:fld>
            <a:endParaRPr lang="nl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7C7E-31B4-4E28-A1DF-182622EFE218}" type="datetimeFigureOut">
              <a:rPr lang="nl-BE" smtClean="0"/>
              <a:t>3/08/2016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870E-A158-47D2-88BC-20B9528F8A1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7C7E-31B4-4E28-A1DF-182622EFE218}" type="datetimeFigureOut">
              <a:rPr lang="nl-BE" smtClean="0"/>
              <a:t>3/08/2016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870E-A158-47D2-88BC-20B9528F8A18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7C7E-31B4-4E28-A1DF-182622EFE218}" type="datetimeFigureOut">
              <a:rPr lang="nl-BE" smtClean="0"/>
              <a:t>3/08/2016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870E-A158-47D2-88BC-20B9528F8A1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7C7E-31B4-4E28-A1DF-182622EFE218}" type="datetimeFigureOut">
              <a:rPr lang="nl-BE" smtClean="0"/>
              <a:t>3/08/2016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870E-A158-47D2-88BC-20B9528F8A1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7C7E-31B4-4E28-A1DF-182622EFE218}" type="datetimeFigureOut">
              <a:rPr lang="nl-BE" smtClean="0"/>
              <a:t>3/08/2016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870E-A158-47D2-88BC-20B9528F8A18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7C7E-31B4-4E28-A1DF-182622EFE218}" type="datetimeFigureOut">
              <a:rPr lang="nl-BE" smtClean="0"/>
              <a:t>3/08/2016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870E-A158-47D2-88BC-20B9528F8A18}" type="slidenum">
              <a:rPr lang="nl-BE" smtClean="0"/>
              <a:t>‹nr.›</a:t>
            </a:fld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97C7E-31B4-4E28-A1DF-182622EFE218}" type="datetimeFigureOut">
              <a:rPr lang="nl-BE" smtClean="0"/>
              <a:t>3/08/2016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2870E-A158-47D2-88BC-20B9528F8A18}" type="slidenum">
              <a:rPr lang="nl-BE" smtClean="0"/>
              <a:t>‹nr.›</a:t>
            </a:fld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1197C7E-31B4-4E28-A1DF-182622EFE218}" type="datetimeFigureOut">
              <a:rPr lang="nl-BE" smtClean="0"/>
              <a:t>3/08/2016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0D2870E-A158-47D2-88BC-20B9528F8A18}" type="slidenum">
              <a:rPr lang="nl-BE" smtClean="0"/>
              <a:t>‹nr.›</a:t>
            </a:fld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www.google.be/url?sa=i&amp;rct=j&amp;q=&amp;esrc=s&amp;source=images&amp;cd=&amp;cad=rja&amp;uact=8&amp;ved=0ahUKEwj41LWN5aTOAhUFtxoKHWWoBV8QjRwIBw&amp;url=http://www.leeshetnu.nl/gooi-je-augurkensap-ook-weg-stop-ermee-want-dit-wist-je-niet-echt-heel-handig/&amp;psig=AFQjCNG8t-hB57FKO-QuV6DQBAcAF8mv-Q&amp;ust=147029801324220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be/url?sa=i&amp;rct=j&amp;q=&amp;esrc=s&amp;source=images&amp;cd=&amp;cad=rja&amp;uact=8&amp;ved=0ahUKEwjbtMae5qTOAhUEbBoKHZsRAKIQjRwIBw&amp;url=http://www.hondenfun.nl/bril-voor-honden-doggles/&amp;psig=AFQjCNGmOq1dM1PGvw_lPyY-6hto0fm4yQ&amp;ust=1470298310571212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be/url?sa=i&amp;rct=j&amp;q=&amp;esrc=s&amp;source=images&amp;cd=&amp;cad=rja&amp;uact=8&amp;ved=0ahUKEwjM94aJ8aTOAhUGHxoKHTnJBqUQjRwIBw&amp;url=http://finishingschool.typepad.com/blog/2011/12/31-days-to-passionately-loving-your-husband-day-31.html&amp;psig=AFQjCNGAliEOZHWUcQKTGKq8rAws0ZHJBw&amp;ust=1470301233182619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be/url?sa=i&amp;rct=j&amp;q=&amp;esrc=s&amp;source=images&amp;cd=&amp;cad=rja&amp;uact=8&amp;ved=0ahUKEwjM94aJ8aTOAhUGHxoKHTnJBqUQjRwIBw&amp;url=http://finishingschool.typepad.com/blog/2011/12/31-days-to-passionately-loving-your-husband-day-31.html&amp;psig=AFQjCNGAliEOZHWUcQKTGKq8rAws0ZHJBw&amp;ust=147030123318261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be/url?sa=i&amp;rct=j&amp;q=&amp;esrc=s&amp;source=images&amp;cd=&amp;cad=rja&amp;uact=8&amp;ved=0ahUKEwiKjdWB8qTOAhWC0xoKHU7KD8kQjRwIBw&amp;url=http://whiff-love.com/2014/05/releasing-emotions-with-release-essential-oil/&amp;psig=AFQjCNGENjU6OHpcd0M76o9bDLd9pr4_Qg&amp;ust=147030148529125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www.google.be/url?sa=i&amp;rct=j&amp;q=&amp;esrc=s&amp;source=images&amp;cd=&amp;cad=rja&amp;uact=8&amp;ved=0ahUKEwj9ttXY8qTOAhVF5xoKHSTCDjUQjRwIBw&amp;url=http://www.clipartpanda.com/categories/warm-weather-clipart&amp;psig=AFQjCNHhe_a8_FIVZjy_kwWm76xFz1IsAA&amp;ust=1470301669161377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be/url?sa=i&amp;rct=j&amp;q=&amp;esrc=s&amp;source=images&amp;cd=&amp;cad=rja&amp;uact=8&amp;ved=0ahUKEwjq5r2L9KTOAhWGuhoKHRJkDJEQjRwIBw&amp;url=http://bdtalks24.com/news/18403&amp;psig=AFQjCNEBz_WHZ-aWmcqVWFh0Fq1Vu3Lbdg&amp;ust=1470302044598024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://www.google.be/url?sa=i&amp;rct=j&amp;q=&amp;esrc=s&amp;source=images&amp;cd=&amp;cad=rja&amp;uact=8&amp;ved=0ahUKEwjvkoDF9KTOAhUJtxoKHQuvDIYQjRwIBw&amp;url=http://www.animaatjes.nl/cliparts/zweten/%26p%3D2/&amp;psig=AFQjCNH5hRjv-TV5BuJ0rVWSjlwqC-jBZA&amp;ust=1470302150677905" TargetMode="External"/><Relationship Id="rId4" Type="http://schemas.openxmlformats.org/officeDocument/2006/relationships/hyperlink" Target="https://www.google.be/url?sa=i&amp;rct=j&amp;q=&amp;esrc=s&amp;source=images&amp;cd=&amp;cad=rja&amp;uact=8&amp;ved=0ahUKEwjNioi-9KTOAhUIAxoKHXCXAv4QjRwIBw&amp;url=https://www.personal-trainer.nl/blog/199/Zweten%3F%2BJe%2Bmoest%2Beens%2Bweten!%2BWaar%2Bis%2Bhet%2Bgoed%2Bvoor%3F&amp;psig=AFQjCNH5hRjv-TV5BuJ0rVWSjlwqC-jBZA&amp;ust=1470302150677905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://www.google.be/url?sa=i&amp;rct=j&amp;q=&amp;esrc=s&amp;source=images&amp;cd=&amp;cad=rja&amp;uact=8&amp;ved=0ahUKEwi3gZvj9KTOAhVFHxoKHW-eBswQjRwIBw&amp;url=http://www.columbusmagazine.nl/europa/luxemburg/ardennen/reisreporter/fotos/395930.html&amp;psig=AFQjCNETK5MuPLo8EOoUKVPI2rMURw10Ww&amp;ust=1470302226533092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www.google.be/url?sa=i&amp;rct=j&amp;q=&amp;esrc=s&amp;source=images&amp;cd=&amp;cad=rja&amp;uact=8&amp;ved=0ahUKEwjksOaF9aTOAhUErRoKHbFOD0QQjRwIBw&amp;url=https://www.amazon.com/Rubies-Costume-Sombrero-Rainbow-Serape/dp/B00840U0XA&amp;psig=AFQjCNHkEV34yWgOeNXS34qbyZm5iVZmVQ&amp;ust=1470302303605067" TargetMode="External"/><Relationship Id="rId4" Type="http://schemas.openxmlformats.org/officeDocument/2006/relationships/hyperlink" Target="https://www.google.be/url?sa=i&amp;rct=j&amp;q=&amp;esrc=s&amp;source=images&amp;cd=&amp;cad=rja&amp;uact=8&amp;ved=0ahUKEwjNioi-9KTOAhUIAxoKHXCXAv4QjRwIBw&amp;url=https://www.personal-trainer.nl/blog/199/Zweten%3F%2BJe%2Bmoest%2Beens%2Bweten!%2BWaar%2Bis%2Bhet%2Bgoed%2Bvoor%3F&amp;psig=AFQjCNH5hRjv-TV5BuJ0rVWSjlwqC-jBZA&amp;ust=147030215067790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www.google.be/url?sa=i&amp;rct=j&amp;q=&amp;esrc=s&amp;source=images&amp;cd=&amp;cad=rja&amp;uact=8&amp;ved=0ahUKEwjUuv7U4qTOAhWELhoKHaxZBXQQjRwIBw&amp;url=https://meubeluniek.wordpress.com/2011/06/&amp;psig=AFQjCNFmTrfXsH00-AKROp_Q7Am3Dr9F9A&amp;ust=1470297353890887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google.be/url?sa=i&amp;rct=j&amp;q=&amp;esrc=s&amp;source=images&amp;cd=&amp;cad=rja&amp;uact=8&amp;ved=0ahUKEwjnl8-d9aTOAhXTzRoKHSb6Ay8QjRwIBw&amp;url=http://www.arrangementenweb.nl/arrangementen/4-daags-herfst-arrangement-hotel-kruisselt/&amp;psig=AFQjCNEdWZoo4P_vWzrj-WmrLfgYgwzNNw&amp;ust=1470302352180683" TargetMode="External"/><Relationship Id="rId4" Type="http://schemas.openxmlformats.org/officeDocument/2006/relationships/hyperlink" Target="https://www.google.be/url?sa=i&amp;rct=j&amp;q=&amp;esrc=s&amp;source=images&amp;cd=&amp;cad=rja&amp;uact=8&amp;ved=0ahUKEwjNioi-9KTOAhUIAxoKHXCXAv4QjRwIBw&amp;url=https://www.personal-trainer.nl/blog/199/Zweten%3F%2BJe%2Bmoest%2Beens%2Bweten!%2BWaar%2Bis%2Bhet%2Bgoed%2Bvoor%3F&amp;psig=AFQjCNH5hRjv-TV5BuJ0rVWSjlwqC-jBZA&amp;ust=1470302150677905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hyperlink" Target="https://www.google.be/url?sa=i&amp;rct=j&amp;q=&amp;esrc=s&amp;source=images&amp;cd=&amp;cad=rja&amp;uact=8&amp;ved=0ahUKEwjsmMLLgqXOAhXCPRoKHQZOBu0QjRwIBw&amp;url=https%3A%2F%2Fwww.kuleuven.be%2Fthomas%2Fpastoraal%2Fvieringen%2Fritual.php%3Fid%3D1597&amp;psig=AFQjCNGmkqZ9O0h329U19TrAngVEzPDz7w&amp;ust=1470305917630926" TargetMode="External"/><Relationship Id="rId4" Type="http://schemas.openxmlformats.org/officeDocument/2006/relationships/hyperlink" Target="http://www.google.be/url?sa=i&amp;rct=j&amp;q=&amp;esrc=s&amp;source=images&amp;cd=&amp;cad=rja&amp;uact=8&amp;ved=0ahUKEwi3gZvj9KTOAhVFHxoKHW-eBswQjRwIBw&amp;url=http://www.columbusmagazine.nl/europa/luxemburg/ardennen/reisreporter/fotos/395930.html&amp;psig=AFQjCNETK5MuPLo8EOoUKVPI2rMURw10Ww&amp;ust=1470302226533092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google.be/url?sa=i&amp;rct=j&amp;q=&amp;esrc=s&amp;source=images&amp;cd=&amp;cad=rja&amp;uact=8&amp;ved=0ahUKEwjbpcbhgqXOAhXEMBoKHeNvCnsQjRwIBw&amp;url=http%3A%2F%2Ftravelfashiongirl.com%2Fwomens-espadrilles-shoes%2F&amp;psig=AFQjCNGih3u4AlANZnSrelKvcsCkv-8aNA&amp;ust=1470305984477080" TargetMode="External"/><Relationship Id="rId4" Type="http://schemas.openxmlformats.org/officeDocument/2006/relationships/hyperlink" Target="https://www.google.be/url?sa=i&amp;rct=j&amp;q=&amp;esrc=s&amp;source=images&amp;cd=&amp;cad=rja&amp;uact=8&amp;ved=0ahUKEwjNioi-9KTOAhUIAxoKHXCXAv4QjRwIBw&amp;url=https://www.personal-trainer.nl/blog/199/Zweten%3F%2BJe%2Bmoest%2Beens%2Bweten!%2BWaar%2Bis%2Bhet%2Bgoed%2Bvoor%3F&amp;psig=AFQjCNH5hRjv-TV5BuJ0rVWSjlwqC-jBZA&amp;ust=1470302150677905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www.google.be/url?sa=i&amp;rct=j&amp;q=&amp;esrc=s&amp;source=images&amp;cd=&amp;cad=rja&amp;uact=8&amp;ved=0ahUKEwi48Z6Qg6XOAhVIOhoKHTimA0oQjRwIBw&amp;url=https%3A%2F%2Fnl.wikipedia.org%2Fwiki%2FChocolade&amp;psig=AFQjCNGvgj01hf6zEv6tQejUHKRQcMbT5w&amp;ust=1470306079436595" TargetMode="External"/><Relationship Id="rId4" Type="http://schemas.openxmlformats.org/officeDocument/2006/relationships/hyperlink" Target="http://www.google.be/url?sa=i&amp;rct=j&amp;q=&amp;esrc=s&amp;source=images&amp;cd=&amp;cad=rja&amp;uact=8&amp;ved=0ahUKEwi3gZvj9KTOAhVFHxoKHW-eBswQjRwIBw&amp;url=http://www.columbusmagazine.nl/europa/luxemburg/ardennen/reisreporter/fotos/395930.html&amp;psig=AFQjCNETK5MuPLo8EOoUKVPI2rMURw10Ww&amp;ust=1470302226533092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google.be/url?sa=i&amp;rct=j&amp;q=&amp;esrc=s&amp;source=images&amp;cd=&amp;cad=rja&amp;uact=8&amp;ved=0ahUKEwiM8Om1g6XOAhUDVRoKHQMWCUoQjRwIBw&amp;url=http%3A%2F%2Fusers.telenet.be%2Fhugo.ollieuz%2Fpages%2Fzeester_gewone.html&amp;psig=AFQjCNFCQiE3JQYHpQJUbv5bXEX9T1Y2xw&amp;ust=1470306154877432" TargetMode="External"/><Relationship Id="rId4" Type="http://schemas.openxmlformats.org/officeDocument/2006/relationships/hyperlink" Target="http://www.google.be/url?sa=i&amp;rct=j&amp;q=&amp;esrc=s&amp;source=images&amp;cd=&amp;cad=rja&amp;uact=8&amp;ved=0ahUKEwi3gZvj9KTOAhVFHxoKHW-eBswQjRwIBw&amp;url=http://www.columbusmagazine.nl/europa/luxemburg/ardennen/reisreporter/fotos/395930.html&amp;psig=AFQjCNETK5MuPLo8EOoUKVPI2rMURw10Ww&amp;ust=147030222653309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hyperlink" Target="http://www.google.be/url?sa=i&amp;rct=j&amp;q=&amp;esrc=s&amp;source=images&amp;cd=&amp;cad=rja&amp;uact=8&amp;ved=0ahUKEwi9g678g6XOAhWGfxoKHaCOCCoQjRwIBw&amp;url=http%3A%2F%2Fhome.kpn.nl%2Farchiefnieuws3%2Farchief3%2Falgarve%2Fzee%2Fzee.htm&amp;psig=AFQjCNGt26ounYZnJ1FrgthLWz-RilEsNw&amp;ust=1470306306596723" TargetMode="External"/><Relationship Id="rId4" Type="http://schemas.openxmlformats.org/officeDocument/2006/relationships/hyperlink" Target="https://www.google.be/url?sa=i&amp;rct=j&amp;q=&amp;esrc=s&amp;source=images&amp;cd=&amp;cad=rja&amp;uact=8&amp;ved=0ahUKEwjNioi-9KTOAhUIAxoKHXCXAv4QjRwIBw&amp;url=https://www.personal-trainer.nl/blog/199/Zweten%3F%2BJe%2Bmoest%2Beens%2Bweten!%2BWaar%2Bis%2Bhet%2Bgoed%2Bvoor%3F&amp;psig=AFQjCNH5hRjv-TV5BuJ0rVWSjlwqC-jBZA&amp;ust=1470302150677905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://www.google.be/url?sa=i&amp;rct=j&amp;q=&amp;esrc=s&amp;source=images&amp;cd=&amp;cad=rja&amp;uact=8&amp;ved=0ahUKEwjslqXIhKXOAhXILhoKHSZQDfcQjRwIBw&amp;url=http%3A%2F%2Fwww.spin.nu%2F2-ongecategoriseerd%2F108-een-hele-fijne-zomer-gewenst&amp;psig=AFQjCNGxAXQW5L90cTsURCkNYCHKL1grXQ&amp;ust=1470306464681628" TargetMode="External"/><Relationship Id="rId4" Type="http://schemas.openxmlformats.org/officeDocument/2006/relationships/hyperlink" Target="https://www.google.be/url?sa=i&amp;rct=j&amp;q=&amp;esrc=s&amp;source=images&amp;cd=&amp;cad=rja&amp;uact=8&amp;ved=0ahUKEwjNioi-9KTOAhUIAxoKHXCXAv4QjRwIBw&amp;url=https://www.personal-trainer.nl/blog/199/Zweten%3F%2BJe%2Bmoest%2Beens%2Bweten!%2BWaar%2Bis%2Bhet%2Bgoed%2Bvoor%3F&amp;psig=AFQjCNH5hRjv-TV5BuJ0rVWSjlwqC-jBZA&amp;ust=147030215067790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s://www.google.be/url?sa=i&amp;rct=j&amp;q=&amp;esrc=s&amp;source=images&amp;cd=&amp;cad=rja&amp;uact=8&amp;ved=0ahUKEwjMg-Or46TOAhXMSRoKHVKqAg0QjRwIBw&amp;url=https://www.gezondheidsnet.nl/zonnen/scholen-moeten-kinderen-insmeren&amp;psig=AFQjCNGyXtSucmmjW1cR4MAes4CPtyqx_Q&amp;ust=147029753465069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apotheekdewachter.be/2016/06/07/zon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be/url?sa=i&amp;rct=j&amp;q=&amp;esrc=s&amp;source=images&amp;cd=&amp;cad=rja&amp;uact=8&amp;ved=0ahUKEwjf3ZPb4aTOAhVCbBoKHUcCCNYQjRwIBw&amp;url=http://www.indegoudester.tk/&amp;psig=AFQjCNHvf5d99tfTkZlF3kCpKAKkTV4ZNg&amp;ust=147029711080363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www.google.be/url?sa=i&amp;rct=j&amp;q=&amp;esrc=s&amp;source=images&amp;cd=&amp;cad=rja&amp;uact=8&amp;ved=0ahUKEwi-s4Gm5KTOAhVFNhoKHUmHCLQQjRwIBw&amp;url=http://uk.findimages.net/s/3/&amp;psig=AFQjCNGFI5za5gpvhYwRSnQeHjnQ2i9vsA&amp;ust=14702977972199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772400" cy="1780108"/>
          </a:xfrm>
        </p:spPr>
        <p:txBody>
          <a:bodyPr>
            <a:normAutofit/>
          </a:bodyPr>
          <a:lstStyle/>
          <a:p>
            <a:r>
              <a:rPr lang="nl-BE" sz="9600" dirty="0" smtClean="0"/>
              <a:t>Zomerquiz</a:t>
            </a:r>
            <a:endParaRPr lang="nl-BE" sz="96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403648" y="4077072"/>
            <a:ext cx="6400800" cy="1473200"/>
          </a:xfrm>
        </p:spPr>
        <p:txBody>
          <a:bodyPr/>
          <a:lstStyle/>
          <a:p>
            <a:r>
              <a:rPr lang="nl-BE" dirty="0" smtClean="0"/>
              <a:t>Ergo/Animatie Sint-Job</a:t>
            </a:r>
            <a:endParaRPr lang="nl-BE" dirty="0"/>
          </a:p>
        </p:txBody>
      </p:sp>
      <p:pic>
        <p:nvPicPr>
          <p:cNvPr id="1026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2520280" cy="2470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76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BE" sz="3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Als je huid verbrandt van de </a:t>
            </a:r>
            <a:r>
              <a:rPr lang="nl-BE" sz="4800" dirty="0" smtClean="0">
                <a:solidFill>
                  <a:schemeClr val="tx1"/>
                </a:solidFill>
              </a:rPr>
              <a:t>zon, </a:t>
            </a:r>
            <a:r>
              <a:rPr lang="nl-BE" sz="4800" dirty="0" smtClean="0">
                <a:solidFill>
                  <a:schemeClr val="tx1"/>
                </a:solidFill>
              </a:rPr>
              <a:t>spreekt men over een 1</a:t>
            </a:r>
            <a:r>
              <a:rPr lang="nl-BE" sz="4800" baseline="30000" dirty="0" smtClean="0">
                <a:solidFill>
                  <a:schemeClr val="tx1"/>
                </a:solidFill>
              </a:rPr>
              <a:t>ste</a:t>
            </a:r>
            <a:r>
              <a:rPr lang="nl-BE" sz="4800" dirty="0" smtClean="0">
                <a:solidFill>
                  <a:schemeClr val="tx1"/>
                </a:solidFill>
              </a:rPr>
              <a:t> graad verbranding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06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6600" b="1" dirty="0" smtClean="0">
                <a:solidFill>
                  <a:srgbClr val="00B050"/>
                </a:solidFill>
              </a:rPr>
              <a:t>Juist!</a:t>
            </a:r>
          </a:p>
          <a:p>
            <a:pPr marL="0" indent="0" algn="ctr">
              <a:buNone/>
            </a:pPr>
            <a:endParaRPr lang="nl-BE" sz="4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http://www.leeshetnu.nl/wp-content/uploads/2016/04/verbran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17032"/>
            <a:ext cx="4749551" cy="274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4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BE" sz="3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Een zonnebril beschermt je ogen </a:t>
            </a:r>
            <a:r>
              <a:rPr lang="nl-BE" sz="4800" u="sng" dirty="0" smtClean="0">
                <a:solidFill>
                  <a:schemeClr val="tx1"/>
                </a:solidFill>
              </a:rPr>
              <a:t>niet </a:t>
            </a:r>
            <a:r>
              <a:rPr lang="nl-BE" sz="4800" dirty="0" smtClean="0">
                <a:solidFill>
                  <a:schemeClr val="tx1"/>
                </a:solidFill>
              </a:rPr>
              <a:t>tegen UV licht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8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6600" b="1" dirty="0" smtClean="0">
                <a:solidFill>
                  <a:srgbClr val="FF0000"/>
                </a:solidFill>
              </a:rPr>
              <a:t>Fout! </a:t>
            </a:r>
            <a:endParaRPr lang="nl-BE" sz="4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hondenfun.nl/wp-content/uploads/2012/11/doggles-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4214890" cy="304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2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BE" sz="3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De maand augustus telt 31 dagen 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89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6600" b="1" dirty="0" smtClean="0">
                <a:solidFill>
                  <a:srgbClr val="00B050"/>
                </a:solidFill>
              </a:rPr>
              <a:t>Juist!</a:t>
            </a:r>
          </a:p>
          <a:p>
            <a:pPr marL="0" indent="0" algn="ctr">
              <a:buNone/>
            </a:pPr>
            <a:endParaRPr lang="nl-BE" sz="4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finishingschool.typepad.com/.a/6a0120a79ec8ea970b0168e4b497a8970c-600w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09" y="378904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0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BE" sz="3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De maand juli telt 30 dagen 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6600" b="1" dirty="0" smtClean="0">
                <a:solidFill>
                  <a:srgbClr val="FF0000"/>
                </a:solidFill>
              </a:rPr>
              <a:t>Fout! 31 dagen </a:t>
            </a:r>
            <a:endParaRPr lang="nl-BE" sz="4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finishingschool.typepad.com/.a/6a0120a79ec8ea970b0168e4b497a8970c-600wi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509" y="3933056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96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BE" sz="3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Tijdens de zomermaanden is het belangrijk om veel water te drinken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1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6600" b="1" dirty="0" smtClean="0">
                <a:solidFill>
                  <a:srgbClr val="00B050"/>
                </a:solidFill>
              </a:rPr>
              <a:t>Juist!</a:t>
            </a:r>
          </a:p>
          <a:p>
            <a:pPr marL="0" indent="0" algn="ctr">
              <a:buNone/>
            </a:pPr>
            <a:endParaRPr lang="nl-BE" sz="4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hiff-love.com/wp-content/uploads/2014/05/water-into-full-glas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732190"/>
            <a:ext cx="2076698" cy="285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56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BE" sz="3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De zomer begint op 21 juni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56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nl-BE" sz="3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Men spreekt van een hittegolf wanneer het minstens 5 dagen na elkaar meer dan 25 graden is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87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6600" b="1" dirty="0" smtClean="0">
                <a:solidFill>
                  <a:srgbClr val="00B050"/>
                </a:solidFill>
              </a:rPr>
              <a:t>Juist!</a:t>
            </a:r>
          </a:p>
          <a:p>
            <a:pPr marL="0" indent="0" algn="ctr">
              <a:buNone/>
            </a:pPr>
            <a:endParaRPr lang="nl-BE" sz="4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encrypted-tbn0.gstatic.com/images?q=tbn:ANd9GcTyLNl6Bb07rL5mDuNZH4ous_yXRr-JjaEY3aBuThn9e6L9Yw_pO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789040"/>
            <a:ext cx="2802657" cy="275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77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BE" sz="3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Zonnecrème mag je niet aanbrengen op je gezicht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52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6600" b="1" dirty="0">
                <a:solidFill>
                  <a:srgbClr val="FF0000"/>
                </a:solidFill>
              </a:rPr>
              <a:t>Fout</a:t>
            </a:r>
            <a:r>
              <a:rPr lang="nl-BE" sz="6600" b="1" dirty="0" smtClean="0">
                <a:solidFill>
                  <a:srgbClr val="FF0000"/>
                </a:solidFill>
              </a:rPr>
              <a:t>! Smeren!</a:t>
            </a:r>
            <a:endParaRPr lang="nl-BE" sz="4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lifestylescans.com/wp-content/uploads/2014/01/sun-burn-in-face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45024"/>
            <a:ext cx="3521968" cy="294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31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492896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BE" sz="3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Tijdens warme zomerdagen kan ons lichaam tot meer dan 2 liter vocht verliezen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3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6600" b="1" dirty="0" smtClean="0">
                <a:solidFill>
                  <a:srgbClr val="00B050"/>
                </a:solidFill>
              </a:rPr>
              <a:t>Juist!</a:t>
            </a:r>
          </a:p>
          <a:p>
            <a:pPr marL="0" indent="0" algn="ctr">
              <a:buNone/>
            </a:pPr>
            <a:endParaRPr lang="nl-BE" sz="4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ASERUTEhMVFhUXGCEaGRYXFRofHxgYFhcgGCAfIBgYHiggHh8xIBobITEjJSkrLi4uIyM2OzMsNyguLisBCgoKDg0OGhAQGy0mHyY1KzcyListKy0tKy8uLSstLS0rLS0tNystLS43LS0tKy0tKy0tLSstLS0vLSstLS0tLf/AABEIAGQAiAMBIgACEQEDEQH/xAAcAAACAgMBAQAAAAAAAAAAAAAABQQGAQMHAgj/xAA8EAACAQMCBAMFBQYFBQAAAAABAgMABBEFEgYhMUETUWEiMnGBkQcUQlKhIyRicpLRCGOiscEVFjNDgv/EABoBAAMBAQEBAAAAAAAAAAAAAAABAgMFBAf/xAAoEQACAgIBAwIGAwAAAAAAAAAAAQIRAyESBDFBBVETMmFxgfAiQtH/2gAMAwEAAhEDEQA/AO40UVg0AFKdZ4htLQA3EyJnkqk+0xPYIOZ+VVvi3iSdroadZELMyb5Zzz8CMnHJfxOe3lUvhnh+2t33Ku6Q+9M/tSOfVzz+Q5UlGUla7ESyRi6M/wDdF3Mf3Owkde0lw3gqfkQX/wBNSU1jUI+c9hkedvOJMD+VwhPyqxgVkqKlR+ppYq0fiC2uSyxt7a+9GwKunxRsED16U2pRrmhxXIG7KSLzjmQ4eM+YbuPMHkR1BqJpOrSxyraXePEIzFKows4Uc+vuyDqV+YyM4LruBY6KxuozViM0UUUAFFFFABRRRQAUUUUAFYNZrDUAce4GAbV9Wc53eIo+WT/YVf0OD1xiqLb6bcx6hqF3atAIXYKWnYqDIvXBHLGTtye/wpHq+r6j47QXd09sxGVjtosiRDyDJKCxP9INXjzRUEYZMEpTtHZv+qxqu6UhB5scDHxNQm4ttidsO+cnp4KFh/X7nzzXHdFtA0MUx+9vIwX9o4jxvfkNr3AJxnGOvOrRwTZzNcXNtNd3MUoImjAkRsxOME80wSGBzgYGajnFvRv8OUVbL+b+8YexaBfWaYL+kavULUeH5rzYLqZVVHV1SBCCHQ5B8VyT/SFzWm74dvdpMWp3G5faXdHCQWxyDbUBK+nKkWi8Qam8Sus9tIOjK8TKUdeTKWjcgkHI6CpnJRWy4RcnSLkdMuFHsXcn/wBpGwHyCgn61Hkk1OLntt7kZ6AtC2PnvUn0yKVRa3q56QWj4/zJV/UqcVHm4w1JJViksIFLHCOb0hHY/hVvAPtehwahcK0wcJLuh/pnFEUkvgSI8E+MiKUYLAdSjA7XA/hJxT4GqVqen6hemJZreC3EcySiVbkyspjOSFXwkxuGVJ3cgehq6qacX9SWZooorQQUUUUAFFFFAGM15JpNxJrK2yKCwVnyFJ/hGeQ/E3YL3OK38P2LxRftHZ5HO9yzZ9puw8gOgxis/iXLih1opb7Sk0LICYpJDsYdTIWcMR3BDeXmPOkbcKTKBBG+YNouLaQrkQXCHLR8ukTDt8R2rpes8PRXDCQlo5VGFlQ+0BnODkYYehBqja7qN9Zi7t3SSUfd2a3nSPA3BDuzjKqVOG59s1ilKDaN+UZJJkTSrKQ26WbIHeBYd4U9dxYHBOOnsn6+VWC+4bMqROsvh3cOGjlGDtfGGDKOqN3HlULg+4ZjHOSNksYO7PM7wnIj0KsfXdU9LkLqbpkkyRxgrn8KrIwbHxGM+uKUaTNJ3W+xE4k4v1S0t2aSzQEHD3Ecu9I1PLxDFtDnrnbn51XrXTT4SXOmyqzMMtu9y5wTksPwPknmPge2OlyxK6lWGQwwRjqDyI+lcu+zmN7afVbNRvWB98a/EkYAPcqAPWtHc1oiNY5fcselccWqKsd2rWko6rKDsP8ALKPZb9DUfjDjPTXtJYkmWeSRSscURLM0h9zG33cNg56jHKpuuTQ3GnXpZUCCN8HcW5BcgsCo2PntzxSn7IZGj0uGUWsTNuceKfZYgOfyxsT3HyqdRjbRM5vsdB067lisI5bkHxUhBkA5neEyRy6nNVi7v0eNy9yWu3GEhjmMaJIeQjDdGKnqTknB5DpU254yK5WSGP1/eFAK4/zVSoXCOsTofu0Vq0kA9pXDxgQq7bgrEMVfqSCpzjqPOoyUvGjJ6HtgNW8JBILRXCgMd0j5OOfQL3+NapeIZbWSOO/+7ospKpKkhA3KpbDJIMjkDzBIzy71ZwOVRrjTIJG3PFG7Y27mRSdvXGSOnpWvH2FZstLuORcxurjzVgR9RUilCaBbpzijWJuu6JQvPp0AwfganxSEHax59j50uVOmBIoooqxGqSBWxuAOOYyByPmPKsTSqilmICgZJPYDrW2kfEEsqsrLG0igEqijrMMbNx/L159jg1nN8VY0MdNvhNGJACAc4z1wCRnHyzVY0viY3GpXNoyjwk9mNse9Iiq0gz6CRDVm0u18KCOMnJRACfMgcz9aqHDWgXSTr4yqqxzzzbw2TIZyQoAA5AKeee4FQ/CYFT0Atp9y+mTnAyWtXbo8THOzJ6kHPf8A4q8W98V5EZwOvcd6U/a/pkMi2TyruVblUYDPuyjb1HMHOCPUUoGlXET28cN5Jtml8ICVUk2hUZjg5Vjjb3NZZIbtPZ7MWS4VJaRZtU4mjjPhxIZZyPYhXGTnufyrnqx5Vq4O4ea1WWWYq1zcP4kzL0Hki+g8+9aZrS7t8iWPxR2mhQ4b+aLmyntkFgfSpui8QQzDbkqy43KwIZc9NynBHx6GkpNaY2oy3FlZ+1dLiT7tC8gSzmmWOUp7+eoBJ5bcjp5iumaPpsdtBHBENqRqFUeg/wCe+a5b9qOpJci30+2/aXEk6NtU80VMkk/qfgDXQ+INVeztlm8JpQm0SBCMqmMFufXHXrW6dbZ5Zr+R4vJxDdBp3AjlASMk4UPz9k9snsT16VC0OxFtcSqYUYtI8gmjK7wsrltsicmGM7QeYxjpTWK8tryBxhZFKkSRMOYyvusp5g4PcUs4N4WsrdEnhhRZXjAZ1JPI4O0E/hGAPgBTg0tIhlqU5GayaxmoGuaUlzEY3aRO4aORkZSOhDKR9DyrQRPzSzVZgrRfm8QADPPB5H5Ul4egvZIikt4S8bNGzLEoJ2sQCSwPMrg9Kf2emIjbyWdz+Jzkj4dh8qxlJy1FDJ4ooFFbiImqahFbwvNKwVEGWY9gK22kwkRXGcMoYZGDgjPMVS+NJVleSKUgBEURRH/2vM2wuPzbRkAdiST+GrvGMDAGBWUZcpDZ6rEcgYAqQQehB6/OlHEc+RHbhtpnbaT3Eajc+D5lQVB7Zz2o4SQLZQADaojGAB0Hb9KrlugOb/bjxEY5baBD/wCNluJPgr4QfUMflUTjPUTBbac8UgWRZy4bqMmNj07g7sEeR9aqHFmqC7v7ubOVMnhr/LGNv96nadqifcpbe4TeyxOsEgXJAZcBSfw4IHPyHpXnlkXKmdfF6fN4YZErT8HaOC+Ko7+HdjZKnKSMn3T5j+E9jWDbWGpGVZrdJDBIYj4ijORg5UjntNcO0i8ltpEmiOJEGDzwHB6q3oefwODXY+BJo5/3iDkjKVkBIz4m8vggdCu5lz3GPKox5nKajWiPUvTpdI7/AKvt/g70fhixtCWtreOInqVXnj41v0/U7e7RjE6yKGaNx5MORUjtTFhyqj2tq8OoSLGjKGlD7gnsPFIu5gzdNyy5x39rGMHNeib4nLSs96dpMyXMAEZVoWKGcEbZrUI2xWGc7gxQcxyKkg88U6msbqIk2rRlSSTFLkAMfyuvNRnJwQflTsVE1SWZIyYYxI/LCltuRnnz+FDjSthYisNJvlnku5JkLugUWy7vCVUyR7bc9+Sfa2jyx3qadYm5g2c24HGAY9p9d27p8vlUG04zTcVuYJLdl94tgqvkWK+6p7MeXrmrOrBhkYIPMHPXNCfLaY2LdFt5FEjy43SNuwpJCjAAGSPICmmaqN9wRCr+LbDY/MsviOockk53oco+T72Gz3B5Y9aLJfpOsbLI0RyH8YJlORIKzRnDjPLBUHvmlFuKpoC3UUUVuSazEpOSB/avYFZopUkAv1bSIbgKJVJ2ncpBIKnGMhhzHIkfCoHFd+LHTp5UAHhQnYOgyFwo+uKfVyz/ABB6jssI4R1mlA+SDd/vip4pOxnGtOTbEo+f1qYkmDWmJcKo9K2J1rlzdybPoXSQ4YoRXshgrdDTnhLiNrC5WXJ8FyFmXtt6BwPMeflmk1GM/wC1Y45uErOj13Rx6rA8cvx9z6aikDKGUggjII7g869Fa5x9jOul4JLNzl7c+x6xOcr9DkfSrjb6/E0zQkFSHKBjjDOqhioPnhgcHqM4ziuypJpM+X5MUsc3F90atP4gD3Mtu8ZjKuVjYtkShUVjjyIDZ2+XOnmKqnEWnzPJtjiZhI0ciyAriKWFhzOSDgqMcs5GRjnVrWjHfkhivV9CinKscpIvuypgMAeo6YKnupBB8q36JpiW0KQoSVQYGcdzntyA59ByFT6Krik7EYxWNteqKoAooooAKKKKAMGuDf4ipW+92iZO0RsdvbJfBOPPAFYoqZFQ+ZFKoFFFcp92fRcXyr8DBegr1WaK83k7K+UacDXbxatash5yb439U8Mvj6qD8q61rlqpuCnaeJnfzElvtKOvkw5c/QeVFFe7G3Uf33Pm/rKrrcn74HvDty0trDI/NnjVifVlBNMhRRXvh2OQwoooqxBRRRQAUUUUA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0800" y="-571500"/>
            <a:ext cx="16287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6148" name="Picture 4" descr="http://www.animaatjes.nl/cliparts/activiteiten/zweten/clipart_zweten_animaatjes-33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35" y="3814325"/>
            <a:ext cx="2107884" cy="248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962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492896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BE" sz="3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250000"/>
              </a:lnSpc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Augustus is de hooimaand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18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6600" b="1" dirty="0">
                <a:solidFill>
                  <a:srgbClr val="FF0000"/>
                </a:solidFill>
              </a:rPr>
              <a:t>Fout</a:t>
            </a:r>
            <a:r>
              <a:rPr lang="nl-BE" sz="6600" b="1" dirty="0" smtClean="0">
                <a:solidFill>
                  <a:srgbClr val="FF0000"/>
                </a:solidFill>
              </a:rPr>
              <a:t>! Juli</a:t>
            </a:r>
            <a:endParaRPr lang="nl-BE" sz="4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MTEhUSEhIWFRUWGBcWFxcXFxYYGBgYFxYYGBYYGBUYHSggGBolGxgXITEhJSorLi4uFx8zODMsNygtLisBCgoKDg0OGxAQGy8lICUvLTUtLS0tLS0tLS0tLS0tLy0tLS0tLS0tLS0tLS0tLS0tLS0tLS0tLS0tLS0tLS0tLf/AABEIALcBEwMBIgACEQEDEQH/xAAbAAABBQEBAAAAAAAAAAAAAAAFAAECAwQGB//EADsQAAIBAwIEAwYEBAYDAQEAAAECEQADIRIxBCJBUQVhcQYTMoGRoUJSsfAHFMHRI2JykuHxFYKiM7L/xAAaAQADAQEBAQAAAAAAAAAAAAAAAQIDBAUG/8QAJxEAAgICAgIBAwUBAAAAAAAAAAECESExAxIEQVETFCIyYXGRsYH/2gAMAwEAAhEDEQA/ABP8Sv4icTf4h+H4W41rh7bm3KGDdZTDMxGdOoGADBG4M1wVlkLN70szEtmcSNyJIz2J9IqrjrBU76gxJBB3mCZ7H1rTwHhdx2IVZIQ3O+ldJfUQD2Ejviq2S2E/BPZG/wAVe0WhoSQdTEkAZ0/CpIJg5Ix12Nei+yvsT7trPEEtbKF5tkBiYd4MkYBkNIAIECuT8D8D8Tt35s27iqo1EghFuAiBDPhmgxB89pJr2Phy2hPefHpXVG2qOb71txRvZm2TIpRTinIroJGikaeKUUANFNFPSmmIRNRJpGmoCxjUanNM1UhMjNKaY01MVjk1GnpqYWMaapgVMAUrGlZSRTRVxYdqYEdqLCisCnqZYdqaKLCiNICrNNLTR2H1IRSiprNRilYULTSikaVAhiKYGpU4FFjojVtjiGQyrEfp9KjTGlsejouG41WUMSATuKVc1NPWD4F8mnc8Y9jrp5mfh7d1rZVQ11dSqSToETEyRkjY7jAb2n+WQP7zQofTpJAExjHnsBXlH8OvCLNx3S6WLHUCFJUMkQRrBDdjjO0bGPW6XDoiWx5pUwNPWwh6Ummp6AFJpaqeaVMQtVKaVNFIBjTU9MTTAalSmmpiFSYCmilQOyMUgKelqqhDFqcGmLU0UgJ6qiWqJFKKKHbHpwKaKcUCJaacg02qp+8qcl4K5pU5pUCImlTxT07FRGKUVIU9Kx0R00xqdRNCYUVxSqdKqEcx7N+KcLw3DrbZ11wSxUEycxnrj9int+3No3RbNplUmNRIxOxI6CuZ8M4UEc8Hqp79DRu14LbZedAVAksQ28YAIIjMeteN97KODufjRrB2JvZYKJKgTmN8x9M/MVK1cBkDpv8Af+1cTw3gnF6y9niFC45WDmIAEFtRJ2A2oynD3bb8lwhnVdfKrLqURIBAMb9e1UvN/O28fAn466Y2dDSoVa4m/OTbfrhWU/Pnb9KzeIca4IuYBRWGkBmknS2+IPKPrW78/jrBkvHleQ/Srh+F9pmv/wCELVy3cIka0Zc9PiGMn7V2Nu8AomRCicHtVcflqTalj/o+Tx3FWslxpTQi746gdl1LggZkGSoOxjv9qbxHx+3Zt27jsIcwczEqSMd9q0XkQd16M/oTx+4YmozQ3wvxu1fDMjgqsCenX+1EgZ2rTj5IzVomfHKLpiqNRN1ZIkSN/nUH4hQpeZA7dfSqfLBbaJXHJ6RZSNcuntqpGpeF4llnDBAQYkHIMYPnUvDfbO3duBDbNsNIDOyjK7iO8EfPFC5oPCYurOlimpW7gYSpBHcU5rSyRqemilFAxyaQNNTikAqVKlQMVPTUqBCpUqegBUqVKgYqcGmpUhkgaY1GlSoLFSpTSqgs8z8N4xba+6LQe2SQZ5hgfDkZHeulscT7u2HZoiWxJBABhpO4iR61y3D2gzLqA1D8XQHvM522o3wRvsmi5aDoQQdDySOsK4GCOk5r5uSTZ6eQh7Pe0Ntraq5GuJf/AFvlj5Zmi6cQrHUpxJg7jtE+ork7Xszwz3Y93estJYaHEFSM4GoDSegNdhwvhtq1YW0CSqL8TQSTJYs0AAmSTtTnTWCrOb8W8caxxBPu3ZTbQAhHYYLM2QuN1q/hfaFeIyNgQuxGYJI9cj9mifg/Em9aW9BAcSNwY3Ej0j/ir7/Ci6CpAHmInb74pSeKobMr3mBmOWB9D1HahvA+P2hevhn/ABBFE7BBE+hYvWy0Gtl9UEaRpg5wSTj5im4vw7hX5jZtFpA1FVJMmDnfImlBVsaRRxfhXDcXN4hiRyyjsk8qyTpOSPPpW/h1VFW0ySqgLnJgYBPQ1TwPCJZtC1bJUCSCWLNkyZkye1aHthzg83r9x3FTKV6EC/aQLbtq9mxqb3iMdCcwCnURCjJOkD50vCvHWv3dBtPaKgklkZT+XZhB3/St9m0QSxI/CumOxbO+5n/5FWG4VZZgAggfUbjtVqVIdYBPi3iXEWrp93Yu3lgNrVJ5oiIAGwUdKpseG8S7Jd94vuSFJtkEMpCQR/uzmKOKSASo67TiPLFMnFqxgHQ3bp5yOvrSfK2JOtASx4fxdhdNkoEzEk9d4MQe/SgnF+BXZJNpWMzgvmTPQ7+eK7pWAGkkqTjup/tVPA8WLi6kOpCWAMflYgkE7iRQuSWyJcakqZxfhXinF8HyiwShzpYPHmQSJk/Mb11vg/tC19S4swAdJ5szAOxAgZNb1fMHf97g0E4ThQbl/Vc0t778BEEaEIwy+en5V0w8vkSpMyXjRvJv432ptWyyQferHIxA366gSOooIntpe94s2P8ADkBtI1dBJBBOO33re/gXDPLXE1MDBuSQTAAlmWM4rG/sbY3R7if6HBEZ/NJ61t98/ZnLxmng3WPbWyXAZGtppks+4PbSN+0gnei/CeOcPdYIl1SxyBkE9cSK5bw/geGVr1q87MbbKoZmOZRGOBjdu3eocX4Lc1i5wgtlPwljBlSQcgZ/7rWPm1sh+NJKzseO8Ss2f/1uKmNUHcgGMDrk7VVwPjXD3VLJcEAwdXKQYnZv1rhfGbPFXmDcRw7uyiAbZWBmY0iRM9YoavDopGr3yZAIdYnIMTHyrT7tN40Z/TaPW6Vc74aOI4YN75luWhJLA5WO07jfH3rRb9p7BBIk9gIk/etoeRxyWyZcco7QapUP8P8AF0ujqhzhsdY3rF477WWOGdbZ52IJIVl5QI3k7kSQPLpWneNXZNB2nFcr4b7d8PcJDqbQmAx5vLmAHKfqPOiHjvtJascP79IvS2hQhBBYzu3QYPr0o7pjDVNXnnCfxIuTF3h1IkToJBAMdyZ38q7zw/jEvW1u2zKsJG2O4MdQcH0oUkwL6VKlVAKlSpUWI834ctzKADJGD5xkZ9a18HwYBGl7yacrFzUBO4hpB22ofwlplSFYyBk9u378qIcJxVyI1gwRvupgHb971847Wj09YYXbhXWLy3g2kYDINvxBipHfBArR4x4g38jfaF1e7YCCesDIjzOP1qrwzjH1hWUMjCCQcGQds7CCflQ/2nLvZexZttqBXAjK65IkkQcY/cKO0NNBbwfxAW7Vq0TOkIpJPYQx/fei1jxFDJkHfM46n9K808G8M8RMxw9wZ0nUQMuJxB+ECOYf1qHHeKcRYIS4jWz5qQD8U9IJgHat+jsv8aOk9p7XGMbf8raNxYbUwZAwOr/MwY42jvQbgxx73UFyy6p7xdZYCBBk4Bk/pXe8DdYWrYYYKLJO4JWT5b/StN0YBYY/5jrvWTnWEgtgNr0YfkgwCML3+VaLAJ/D3g/1EGPvV11AW0aWkqc4gj0374rDdsaQVUY2iSv2UwDtt51zi0ctc9quZkU/iyewAJOI+Xr60c8M8XHEONGQoJn8px027VlT2W4J+U2tLGSeZ1LBjPxTvWvwjwG1wZJt6+eAQ7BhGDy/QdTsK6HOFYGpP2EWSDOB5gQcfY1IlWEAg+XwkfvvS94R06EacfLcZ6VH3QxAKkQZyYE7bme2K5wor4y+Es3GD4VHMPHRZ+LbtXKey3tJbs2bdksvIBM7yZJGfMj611nuAQSw1j8rAODtIg7fXpWO94Dwbjn4e2pkHkGkjzxBzWsJxSpitpl/Acct5WuCdOqAR/lA3n1+1B/EfZm7cdrtvi41GY0A5HlrHSjfh3h9mwuiySiiTALESc/iJnr1/wCBXgniTcRxV+3K6LUKvSWDMrEkDcsD8gO9OLdtxDbC3gfCtbtLbuXA7jUWYYmSTsZIgGtR4bmLLgjtA/7pNwwGN8x9f1pypUSdsY65GAKhptjpgjjPZqzdZnNthcY8zLccN2nSTHTtW/wyxbtILKliba/iPPBJyT1kz071rRxHnHlt03/vXH+DeKzxPGXCSS1zQgMwFtCMCfQ1cbkt6Et0dkt0YmD8tP3+H6xWXxnhWu2mto2hmKwWB6MG9Oneq/55dAAB1NpiZ75Mx2mtLMVxMCep1DJ6E/1FLKaG0A/D/DeL957u+1t7BUhgGfU3KR8DKMTneoD2a4N3uIgNsoVU6WO5UMYBnADD5zXTkefKY6Y+noa5nxLwa8rs3CtLM7M4dtIEmRoIXvjPT0rRSf8AAnFPZB/Y5wYtcU48iAw2nofMVnueB8auA9u4OxBUnG2cV0vhpe1w5bioLjU7BSrCOgBjOAOnWtBSQMaZGrBPWm5yM/oxejgb/D3UE3OAnuVVT/8AS1WnGWfdvYa0yLcgssGQV6qTOk5IMbzFd9buOOqncZHYx61B7mrdFb1iKa52jN+Oec2/CuFMFLrCAIkqYjY5Hp1rrvZrxNeGsix8YUkgrAwTMRtvPWruM8G4VzDWATvy4P8A8n+1YLvsfZOUa7b9dvv/AHrWPlNO7ZD4GdJb9obJ31r6rP8A/M1qt+JWW2up8zH2NcS3slfAm1xE/wCqe28iayP4fxqmCgf/AG/0M9q6Y+Y/lf4Zvia9HpAup+ZfqKVeYfzN8YPCNPXBpVf3b+F/ZPQt8MuxBYyGXuIAAA9NxVv/AIVBc1F3BMSQSCfMwfT6GsNskQBGCY6zIkZ7fvtW/hbpwreeqZB9DEEZj7V5jtaOxv0E/DfCRb2vs2o5DtB9c7jb9nPQf+Me4oBuZHwkidQx1Brn7FrUVCksMAeRmI3xg1u4Ti2stzOxnl8gNWCM9jUN3sYX8MvMs22KiJjJz6Y2M0UW/IggNsD9o5TXM8Ugt88FpP8AmkT2+WO9arfGmdRkEgDyI/v60KVFYDd6zODyjygH02yKxcRwjKAUfSfQQwzv07UQs3JEnM9fKrD+UiQe/wAv71TimAHt3WIHvFA6zsBPcHamu8N00xv1EZPTz9K2cXwvzDRntv1Hr96yFGBIYDG22JgCM/uKzaopMycXbwNSyRse8dPkKzKtxcBg4/LnIB+HsRneP0oiU8584H3EfuaScPpyMZjfBxnHTrU0NoxfzyEgOunrJBGZjJ/5qy0pIm3cUySDv9AR1qfF2QSQ0RIjE576oyZ6eXngdd4c2ixXUygxA+IesAZ9aBZQQF8GNQiMkjr0yOox1qL25OoQRtgwfXH9M1lTjwDDqMkQZzI2DH5fIVs0WywgljBgL5b5iD1FKh2ZuIuC2rMSYCljqnEDfbyiuP8AYDiylq67Eh7twZ8yRqPf8Rx1ijXtvxZtcIwDHn5dJjVkRuN4n9K4LhPFAipbUxJac9SSASDiIx02rq4YPoybVnq9nxNWyfNo6mRjb9486ld8QXTKkZIjGQCT1+eOv9PN7fj0GQ3qcHaWj0yR9aK+C8cb1xVB5QRgdzG3+nB9Kbg1kvB1fjPiycNbDNmSQqxn1MGCBHbt3rzlvG3tP/haSZLMVAOHy2cEYme3nEmHtr4k78SVtP8A4aSEKyJj4jI85H070AuOyWxc1Bi5YdDt1PXoc+XXNXxcOLfsz70el+CeK+9yAFKxAOrJwWGojOY7bj1rpjaN1AJ0TIkeWDgfXcz0rz72dvy66AIFt1uCJyGP+6NS5G8Y6CvQfD+IUWwADBMAwDpjLCJkbx/6/XKcUmap2rK7/B3QAUfPUXJXYRuMdOwp+EDIq6gSxJkAgiSSZLT2j/itxsubfLE9jiATgZBxP2qVm2PxDSxgTgzgdNhAxWbsePYI8VtXb1l1toASUiWUzpdWYSDjYg+p3puDXiPdoCOfeCR0Jx2nY/P0olcthG1AACSG5oggwQBtG+9S4i0CfKDgjIzDZBEf9fMUmlQ6Xoz8FYfQNZGqSSA0ZJ++M4qHFcWLYhoPWMnH9sVoszMHQY1SDKkDMadz8zWe5YF0xrZDDEhSMiRvgicf8UtsOpdbuYwApIn99qhrkalIM9ZjbfO522qgWPdgMAYkEk6yTvMQQO+fLat1m5qbS0bgbRAJwN/36UUJxXo5y37VhB7tlZTMcwO5xjvB/St/C+JPeC3FOlWUmMQMgrt10/rRRrIIIgEEEmR19I653ql7ajSFCqGEgLHQDIAECB+grR5WBEAj/mH/ANf0FKsR41hgWyfm39BSrEzs5bg2RiQ2hYx0kwFICtkzJBq33UMQYggEE75GpseQ07D9JrFwtr3S62G7iQWjoA0k741ER3HarDx8OykYt2yXYTMiABq3UdO8zNdDXwQ0abfFMLgUagNOrvEmBPljbyoszNcATV+EAAAyd/QD61zvC3feMdR0lgo3g7kw3U47d/OAQFi6jKFIzsZzExjA88VEokO/QVt+KXLR92661GMzv3E77/ajdu8LmAVQmNMT0nEdunzrkheu3DziYx0DHTkDry+fXGa02rDKu+qZ5ewMkff5VNAm0dLZvlc6oPQ/hI7gRFFP56cnr6GYziuZ4K+jW1DtsDy5wB3/ADCfPrvWpCLQhDjEg9JiDO+R086LNFKzpDd6z8skZ2n51TflpA9BIn99aH2PFNMA5nbBPmc/03rWqBgCpJMznEbiMDandlKiD3WAEpgwMATJMST261nHGpqKmFMiJGJPSfzbY863tqAMSRJBB++5zsPrWC7ZVwotqhG5BBHw9jtSaGi/irMiCcdANgayngjLOOpzkeQBIETv26elTt29Ookn/T0HkDtsf17VAoejb5zG37z86TRRifh5aY36jr6CZAnt/WqBw7IxCvtgiDpnG3QdR9aItKjmAkdRkj0jpEVG7aZipGlogwTHXeY9fpU0JxMHFcYCwS8issQwYa1I1YgERkCd/wANQfwrgrpUHh7RgfiRNp6HrRS7aWeZT9iMGT0zielU3bNu4JxsDy7kHuO9PKJoB3vZfhJDe4ABjBZowYAENkQMesCg/i3gqcDYu8SjurNCoDBUFuWAV6gE5M9jO9dfb1CUtwf8pAk79zvt5fWuI/iBxgdRbDaPdwTb850jHpJ8ojqK14nJypvAmqOJvBgAhJMD4TBiQGPocydjNUqnKWwYjeIz0jrVjl3MczMfUsZzA69zThYDBpDdBAyJEyZ5SB+nSvQRkwp4LxTJeANwiQR1PM0ACDs0gCekDtNevcCIP00jOoTp7g4iM5wflXjVnhtL2Wg6SyqAVPMwZJAYACDqJ8ojrJ9j8HvqyyQeWNLKZ5LgGjrLEDr8+4HNzrTNuJ4Clq6VkNjMznAP5vMADfvUr3CjSWAEkSD1BPmNhI+1WMgb3gEwVBGZyxVcHI69e9TdTpwsxgecMDzCDjJzG0474NFWV3eF1JJYKAdyNiMACeu4yDWK24R4LAlVkwGAjGCPU9BjO1ErbE2TyhTlYEsV8gDBJEnpQp2hpJyQIUzBBjUQNpBj7d6mSLiyd7gy3MpICnodwQcweoxvM+tK2pJBDgkTo6SRgk5iJmQNprRbVXSRMOI/FBOQcj4dp1CsLJoWFYbBgHY4Hc6s/FqznYUh2EuJt6gTkblTPU9J6ZP2oY1w6goGYywZYmPxYnrv9KK23lFYskkKC2/NMN17iPn8qGcVZC3AkQB+LHTpBnEdYBGPOm/kUfga+zRKlhG43kAgxn5CP+qC+z/jHvr3ECQQrhbYBiAoK7bidMx2mfPpr6g6l1EcpBz3XBA7jBFec+wl0DiXt6CIZ2k6dWqYC6RI9dJ6STGK0griyW8nei0TnHXYjv8ArSoXf4xNRnBk7E/2P609LqO2cPc4cs9pQdtJP+3UZ8wFJnp96v0uz6hpGdRLEQxLHSD2AwfU/XM18rdQqvw2yWgGNTBcQOgAH3qu9cLWWdGyCTEnZSBrY9SSVx6VpTOcP8Pw4hwqBgOUnTEBoA3nVk7+db0Yu5yNIhRAlsbD0mT8vKSPTiAhVC3M4Uu5AWNnM4iZI6xtvRDh+Ot5UOpC4GkyCxAyPzGT17+tYuy7wU/+RDqVVsyV1ZjDkNGcgFe3bvRPhFIQKt5XdsknIKnzbr8I+Xka58vbRECP0AAiTLCehJOSa22LI1QOUQZKzOMmO46dPpUvBmm7C920rOusAHeBjpiTn8XzxV722gIEmRC9YAjJO+yjby+ebhbzOd9SxBJxB6mP9u+MCs6cVebibiqSLaWwJCfCzvLHUepxkdqFk0r2F28OL/inBYK24EgGAfQxMfFWVHa2WA1aoyRJMxEZ+f07VrtX9LqQCwO7HA0hp9SNzHpVHiem4VYlkk+Xw7SZ69ftQ6EbeH8VdcEFgRG4P6dYzWleNVjpUDUBqggx8QBz/XfrmgFm0xOu3qVTIJJ+WI9B8xvUH4i4CETMDmDTmInTPWRQpD0dK18NKEaYzBG4yMfvtWe94ekbsFG2Ttgb79B9axeF+J7rcWJBJkACPwznHKD9OtEW0wVVjB3jO589qey0VLwpg+m5+h/SoocgBdyQTuDpGkzmdwPXzqVxmGAZGckjYehneT6UlSYJXSw6jrkSdsn070h5J25MDlMY29enfaaov8Ep1ALpcgfDA6RliPTvtVduwTOjYmJGCCCchWwev2rRdvMjDUSygAHEmdpJ9f1NAjJcdlS4zqq6UwcnYTzEDEZGM/SvFfFeMNy4xKxq2H5VDGB5enlXr3tJxaiw6B2tlsdyZnYHOwP738ecM91V0yQEBX4RgRB7YAnzmunx1tkT0ZgYIfbOPtn6RV19TvvMbwMlQxwMdRRTxXw9bWpVuK5XmIVSzKJHxkcgIJA5S0yO9YeLRy+kmSqDqxCwOacGBuTE9a6EzNoL+BlGbh/eTAuyVGEBtoCCf8xmZjpny9O4F0WwroCRCKFJIMBQ2kzkSbgHSJ715qlhFtrzMFlHKgxrTU669BOF1IIGTAk5wPQuE4lntOTpUrdwoLH3YhdW5GYJPaRXPy5NoBSxxk62kqugAnOSzqBEnGdQOBVvC39doFSd2j4tXLGMmSIAHnBofw3iS6X1NpcZIMxBE7EDUIjEnAqfDccqod2ljp8yQGyW2EAYrEugtauaUBJJAZtjLAQATM80f29aw+Iq1wyhMqwCmAQQXCsFIyDBwRvFPw7QA5ypZjGIiIye+P1rJcvW7TIqsEHN8nOnTpye5xt1xGENI0eB3S6KBAKZKwRkE6htO+rPXNauGcvqVvPPTLGBM9v1qp7sPqCliCFAG5BAZtWIyBt0nzqgWl1aW5RjSIiSAAR9h8l+dIDa1se5LsscxDYkgdz12n703E3AzPpYZVTju3UdDEHzmo2bhKOdUyS2k4wuoGPUafKs3EXl95GehcGRiOkTPoYqmsC9mv8AmD8XYphsSNQUxPUE/pvNeU8JdNjxC6RjSzzMth25WMyScp1z869Ou2RcTUFE6lcDI2gkcvdlG33zPG+03CsOPuOoZpTkZQIYOVZCO5Us/wAkXbetOL2TLaB3EeNAMZI36tB+lKgF7heKJk2LhmGnS2zAEZGNiKatuiJ7li8edBZSRlpIxvpUAfSlwfFsV0CZMDJ5VQFSAAPMT8hVLMCptgZPMSO3UCkOKKH3oUAAaRgmcAdesGnSOezo+FXXxcONQViutpyFBwwb1XyGKM8TxKJcUCDqbTBJwMyRjy6Vy1l2Hu+Y88FzEkMSZkzvCnBjfyrX4bdVr4a7+FngHBIBOSB1mcR0Fc84+zSEkg8H9wpDB4P4d4nKgk+SyIziTmsfBBLTqAzi5swJJWQAcT8IjEDyrX4pLqmiNbsuoDAAIyTB6ADI71m4rjygKqVckgaiDIkkkiNySZ6bVkOfyab/AIlr1qgKrtqBAg7YBOM59TNafDONDWVbUSScMSX8zqPkIE9x55oZ5tZXnucoGoScH4mPXEkDtv2hctFCqoCqw0aIOBtg9dv0pYoed2G2s6yh5hI/K0bZMZJE7DypnsFGkB2QLMkRB1aiZMCd/TyrFY4gi5s7AzAYkgkSgx0HxTiB9KIjxMpKhTy5JWIEHPr1k+Y+SHaZNl+MSEUCVERmJ322/ptQ3i7+p5tgiJKgE7nIBHbtH9KIvx5aSGkjLDcdTpHzXt0+gjirR1FwGJJXI2xuy56wR5SO9IdusF3C8WSSLgAOobsNQmJzsSMYq9OIZVUyg1ETmYUCIJGJ6x5UO4pBKmCR8sdhBEkmDV1jjFCgurkGeWQSIxqPbfy2NCEmHrPEK3NpyxgEkkbbZ3GKvW6OYQQM9Tk9cTt8h9DQrg1loFyQsGBllIHN9YPfYfPbbHL8UyJ2ELB7GDOP0p2aJllpRqlX9BOJmfrUhd1NDxjIzHTB+x9KijKzc2kAKDIfYiR078372se2IyAWPXMRmY+h86B4Zynt67W7CqyqxNxSHjAAJLY31QAPRj5x5ZZYEy2WaQekNJOI+W/evQP4g3SxUBwSgY7ZzEKRs2QfT6zwPCOAGEDOATuvfSZwTOfnFd3CvxMJ4ZqEFybk+7w7hRpmDgRgb49afw7QZNxSQ5wgfRqMmEZgCQuRMdhkb1nchlEbtykfSCD5mtfhqhb6rAYISIbCtcJISe4DEHzCxjerEEZDMsyVKroCqxVdJYovONi0mSZ6+vc8OlwEmYNwoYJgyojmP4p1TB3gVy3BXbd7i7Tl7mmZIQkArrjlwOULBgdF3ECelufDcDNqOslpaBE5gc24nrMx8ueZvEqtIsD3lxGfoAQMqC2STtGZMjrRPjL2nSjBtOocqnC6kAiSPhMDB3JJ7UGa0sgoTAcOCY1DDjBaZ2kqMZqXE3dd0AEpABA3yfhEdd8dMGe4zZYdv8fAGnS//wCcAHOOZdOY36/PNMee0SAWMFhKgsGiCgABBx26n1oYpZV5VIY6V5YJGSFIz8IJGJrZdLyoUwwAkM2mTuYAIzvg7+VTQy7gr7Nw4ZnI5hGg7DMaTHbrttV9jxLSZuHlIKmMNqkxhRswGZjIHzGr7xU0nSH1/BqXSwIIAJWY1AkDznyq88IbjupEAFiSTtkNMjoOnz9aAoIDiwyspViCo0kkgiSJA/N09dulYr3EOWBUKDpgDrqChSCQO8nz9KsYMdasQCpKqWOlWzKmR8LdOs4rFauksZEqFNzkw0KTIn+sE70/QtMKeG8apZllV0lMbDKwDB+Ftwe4Udq0DiOREInlC/5oBiJ6ZFc2VGh4KnlKKxWA0sSoOw1SYH7k4brPaFwKD3BPfb7knaplolo22uIgABnA7aTilQ2xcv6RNvP+r+wpVIqPHbT9R6evl6U7MR1E7iM+gqFt4GN8/p/3VyW1IUzkb/Ux69K9FnDZbwfFXJ0KdIYc2BkSpMA/iGMjMA9Jq5eIhQAw94bohgPhUD4p2iZkHvWQb6zAicDrtG2wq/w0I98e8Olcn0gEg/KJ86TS2M7bxAIgVlZveOpiPjXZnJG0gSZO01gsvpgNAtttcaJaDEkneB0qHg3H+9a4wddYGSdR028lyBGNpgHGBmmbhtdxdJJUcgDEHQYX8M53P725OtYZt6CLtY1czKoVcapGmeX5HP2NEL1tTi0dWwBXmABxBg4/6+ePhuDtIrq4DZJlgJIVc+QGDWPhAwV7isEt6tQIUZO6mGJAyYAA69KzpFfpNd+2FXUNSAAEsCGCmTOrPl9SelbeD4iRqRjHKMzB1iW9A0rHoPmM4wG7aCKTJ5WmAWJaW1YBEkx6DanRQmltYUqZksY3IxGCP67Ug/g6OwVWWJLRBECAYjdGGFJ7d4p7qpcBDMAczmSIaYB64ESe47UAs+KatRBDDaQAANI6TvIBOe470RQsEK64L5yICDUoA1jONyY6n1M1Ra/Yi3gpLNpukBSMGe8AT9+u3rNi+DnSxYhSIgbSMTLRtM/OKJcK5UZMjuCJwDJzHl2qPGX3I5FLaok4jSAT9SJ7/CfWgvojDYse6JwJYkzJ6zOQP8ox2xV9gNo1nOoqSoBzHc7kFQftUeKYmARDDeWGdthk7fp86xcSVVi9u5zkRqkwggHAEzMHMHbHekS8BlODU/CyiTPSCBOT1bP171Gzde3ylCBBAI5pmZ3/APbc7EULF52RBqAyZJB1LiDyA5+EgZAk0S4O6VVwzyX2xBJwTHnJpjPPPa657w+81ajq0sI+HlDKCfQ/r51yiAn7de2Jro/bNAt4qIYu2ojbSwMFvKZ+xz2A3OGZGZTgoSCeg7R5V6PH+kxnll3DcLCM+JClhJgRqVNfeNTAf9VDgmm4ACuY5mOkCB8RY7YySe5pca51GJVWEAGcqc6ZOYECP9NZLY1uqkwCwJ8gTmO+P0qtho7nhL9trjuiMwtLoEyWumdRYk/CTk4AO2RgAn4xxY/mSnwqmCcELmNuxG49BvNc7wto2iq3VNuEdlkQxfLfCfxC2GGfLtRLw2413VddhyqG1cpDbBQRPQhe++fPmkvZ0RN/CXnLwTKTkeY1EEAk7iTvmMZibnsrfuFveaNBC5YHGlSpgDDag8dgBtNCPDrdy1buwMOxOvUs8pBWBJMSCSTGZzvUuB4sa7rB8ajA2BNxWCnEk/boKTW2hmm0C0LrID6mIkiVLkAEnBg6TsZXuMkhw/FHmuAI5VQgGWGpQABDAgMNpj8Vc/a4lwovAoEAEoVYDlBVGBBk5XrO571oV3CarWoEjQ4VZBbZWHYnII9PKk0NBn+YDgiAdbALDHAXEg42M9sg0JTiWN4qWeZ1odXLmWJ1ZBAk7ztFT4Vi+u3IVrKqFKzBfUS8k/EOYSewPeqG45WtXdK8oKxtnK6lADSAMmQZOMCklRVnSL4gVKoMnTH1ByR33gefSh3iXEujW3weQDAnUGGpgu8x+bIyvQ0Ms8YHayEZgwX/ABGLYMFo3AJWCCd8uR6zupoW2pLEfCdTQDk6W0kEYGoDI2bpNNRolhpcK9olnKRpIEkqxm0wJ8pBPQgZE0Te8y8iIW5YOmFAK7jV2oZ4Qrm8UaCymZ/MFUsmYwDI8sGAJijVy+JBYDSV7zDQZ/ZxWchMtF8DcGeukgiTkwYznrSoV/5+0MAEgYkMgGN92HXG1KopknkeqCsHpn1q+xeVYJk8wxiTBOBONqoFooxDDIlSOzDf51LQAcNJEH/ivTPPoe+zamDKFgmFBmJMgahg1IINAxzAnUfWIH6/WqmsGdUiMfLO1a798HE7H69aGP3ku8OvhA0TAkas5M4A7bkx60d8H4gBLlxiNCKQCsBnZtRGonO4x6mcRXLrehAv4deqOuqKt4zjW0yTzNkxAj5DrvUSh2GpUHeD8R1alYk6uUd9JbU4AmZJxtGKOn3V1kkQqLGgSeY4BCjfGNTf2rzyzfjSCADt5x5xXW2OO9+FL3BaFvciQCqgBVUDJaZkk/WsuTjrJrCd4Zs4jixaI1fAJgepYE94gVi95/MsoWCpuSywOYATzN0E5yfxAUM41tn0NljJZsEasKR3g5MRsKt8O4+HMWwc6VmAIwC3+qTmRt9Kz6UrQW069HTOFALLgYAM8pyCSY2kk56AbUh4mdWcYyeu5ZQD0kkH6+VXeEcXZKkNbQgCTIOwnm8sSZ3z0rUOCtlpuQIxCg+cgat4JHTH6YHQlawyqx4qqluVi4GAkkSN4x5nPkKo4jxYokko2sjHXAMmNgJIGM/WtcIhLkgEQsbxnbt1UkDB0x0of4q6qdQHIxUziSOhInJO/wC4pJBJOthXgbwKlwRks3N2B6HtkCMQPvK4NSwQkwTA04krnaesfvI3g1LrOg/hABYAKA20H19TAz0qyw5BXHxEZI2BI+Fe+Iny+dJiT+SVi3BZSWGVjbscSYE7jyIqxLKqQwIyXgu4KtDwdKzkkxBG07da0cTw9l7arLKWwNOPMgFpnYZxt9A9nwi0pKrcJIWZJYheomMGOkDerSXtjo57xlw18EjSNLLr3BjmBWes/rHeg3E3hzuWIdyTg76jMkkdDiBkmdoz13G+zisjMCdSq3NcbAiNTKoGYEjE964riODafd29RVRqJYAGWBcDSCSp06cdwa7OJxaMpWjPcky2YkCT3AEr26j6id63ezYUXVNwIVzKtEtMwo7S0Z6fKKld4cOqAEIvO7s8qBcuMeUTvyJb2+01LhLaqzsjhvdZ1BeU6VuElJ+ISFz8wK0bxQorIT8U8RZrl83svd1KCIJJWFkiTo/EIA/DG1YuFulECBgNZGrEMFVusiRJAMbwKGW7uolxIkgasDmOSANlzPXp8q1GCQ1stClcgYGSwIM/ESGxA+Hr0nrWDRM3klLJbWZkqyySxIXmbP8A6fIZ2FW8O6Ik+8ywBgZI0kdAYjpuDnyod4jxqOdSyUGnBEFRALADUeobr1FQ4riCzAEKoMYAAAMgTI6cv3pdSuwW8UuSotoCougMqn8sk6jkxMKY9aLeC31/xVI02wTca60cvLq1KsETLovnqHlXL8Vwlz3iIVYNyqBPQgaf1yOm1bX43/DuWw2oaEDNmP8ADyeUzuRb/wBgqXHA7H4HiXEBZZn1H8WqAJJEf+0jrFE+Cu20BGSUNtgHUaQQGQiR31aoI/tXNcJxCyGYwVB0+crpGk77ljSs8UxYEZIIOpiSMH8Q7RiPP0puFh3SQS4ADU7rjQrkdzJRYjy9O9dD4nxLe/uTpZVt2wqFT8ck4MflFwyPPaK4zgeNa28gDIKnAJCxMrneR3nNdp4naZrurZL9tWBUiP8ADEBVaZ1QxUMOpnpiZrIRdoM+y1k6VuPu9pTHaNS6TM5xIopf4cMuqRI3AzucRMdOo7xUuGAtoOXVJ1HOBqyYHrn51nt3ix0rFsNGHk4mOVpgGYg+vz5W7ZZNuEJytoRiMR09aVTPvGyA/wAtJGMbkj9KVFMLAn8SP4dXRefi+FUPaYl7lqVUo7GXYaiAykkmJkEncbeVMdJM4gkY6GmpV6h5rJNfG0YwRnr1pXroEQMxSpUC9D23znpT3m28hn55pUqBIqsXebttHyrYdWkLp+KGmd9UlcdOtKlSkXFZN3CcYttwWUNpghek+eM980TteII9xDgKFhpB5iRkQP396elWMoLZspO6DdqzZVSS2k3FGhVBktgwW2UbfT638HwSqpJusxYNPxBRDAHziTtHWelKlXFLCN4xRLiha1rbVjNzmzLCAuO37NV37TBg4JYFoAJiSWOD25SeuyilSpfANELt9ruty+lY1GAe+Md/P9Kuug2yqu0qV1mVBEASBjPw9hv1pUqDO8GpnUFSdiBpWMA6evcRWrw9F0DSI26AGGnTOD1kRtmnpVJSeSzibC+8TQWJJ0s2AdgRiO6/ah3/AItna0253O2XIzv5NvTUqGOWSnj/AAO0y6Lk5BCkZgHv1mAc0Mt/w/Oki1eOzq2B+OPuIA+Q86elVx5JRwmFK9GHx72C4lfdraZXtjSYBUMuvlLGQNR5e84FZl9g+MPIgVVOdTXAZaZCnT1CMMxEznsqVbLnloSgiXG/w/4lADqW5qYAjAJLFBuTjmLTvgA5mBHwzwU3r62r6BTMHS5PJ8I3BwXU4B/NtiVSp/Vk7DqrDx9lrjKeIF0vdfWkwqqoYXNcdTAV4ODkmJOOHt3dNlmaCGHLInLaCABsOQAmY3AzmFSrTiblsc8aMQbSUdxysZBx0I1YG0TVvAMuljJBK3ADE/gbf5geWTNPSrf0ZXkK+GcCj2Guaizvc93BAgHQtwt5zJHTriu24DhWNrhkeAbVpQD8TTLO3lGfPpFKlXLzto349By6oVAtw6gZPUGASREdcHr/AGpuF8DfiwDZuQQQGZpgAAdCZMgj609KsuOClKmHI6haPROA4FbVtbYE6REkZJ3J+vSlSpV6KSRwWz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0800" y="-2033588"/>
            <a:ext cx="637222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4" descr="data:image/jpeg;base64,/9j/4AAQSkZJRgABAQAAAQABAAD/2wCEAAkGBxMTEhUSEhIWFRUWGBcWFxcXFxYYGBgYFxYYGBYYGBUYHSggGBolGxgXITEhJSorLi4uFx8zODMsNygtLisBCgoKDg0OGxAQGy8lICUvLTUtLS0tLS0tLS0tLS0tLy0tLS0tLS0tLS0tLS0tLS0tLS0tLS0tLS0tLS0tLS0tLf/AABEIALcBEwMBIgACEQEDEQH/xAAbAAABBQEBAAAAAAAAAAAAAAAFAAECAwQGB//EADsQAAIBAwIEAwYEBAYDAQEAAAECEQADIRIxBCJBUQVhcQYTMoGRoUJSsfAHFMHRI2JykuHxFYKiM7L/xAAaAQADAQEBAQAAAAAAAAAAAAAAAQIDBAUG/8QAJxEAAgICAgIBAwUBAAAAAAAAAAECESExAxIEQVETFCIyYXGRsYH/2gAMAwEAAhEDEQA/ABP8Sv4icTf4h+H4W41rh7bm3KGDdZTDMxGdOoGADBG4M1wVlkLN70szEtmcSNyJIz2J9IqrjrBU76gxJBB3mCZ7H1rTwHhdx2IVZIQ3O+ldJfUQD2Ejviq2S2E/BPZG/wAVe0WhoSQdTEkAZ0/CpIJg5Ix12Nei+yvsT7trPEEtbKF5tkBiYd4MkYBkNIAIECuT8D8D8Tt35s27iqo1EghFuAiBDPhmgxB89pJr2Phy2hPefHpXVG2qOb71txRvZm2TIpRTinIroJGikaeKUUANFNFPSmmIRNRJpGmoCxjUanNM1UhMjNKaY01MVjk1GnpqYWMaapgVMAUrGlZSRTRVxYdqYEdqLCisCnqZYdqaKLCiNICrNNLTR2H1IRSiprNRilYULTSikaVAhiKYGpU4FFjojVtjiGQyrEfp9KjTGlsejouG41WUMSATuKVc1NPWD4F8mnc8Y9jrp5mfh7d1rZVQ11dSqSToETEyRkjY7jAb2n+WQP7zQofTpJAExjHnsBXlH8OvCLNx3S6WLHUCFJUMkQRrBDdjjO0bGPW6XDoiWx5pUwNPWwh6Ummp6AFJpaqeaVMQtVKaVNFIBjTU9MTTAalSmmpiFSYCmilQOyMUgKelqqhDFqcGmLU0UgJ6qiWqJFKKKHbHpwKaKcUCJaacg02qp+8qcl4K5pU5pUCImlTxT07FRGKUVIU9Kx0R00xqdRNCYUVxSqdKqEcx7N+KcLw3DrbZ11wSxUEycxnrj9int+3No3RbNplUmNRIxOxI6CuZ8M4UEc8Hqp79DRu14LbZedAVAksQ28YAIIjMeteN97KODufjRrB2JvZYKJKgTmN8x9M/MVK1cBkDpv8Af+1cTw3gnF6y9niFC45WDmIAEFtRJ2A2oynD3bb8lwhnVdfKrLqURIBAMb9e1UvN/O28fAn466Y2dDSoVa4m/OTbfrhWU/Pnb9KzeIca4IuYBRWGkBmknS2+IPKPrW78/jrBkvHleQ/Srh+F9pmv/wCELVy3cIka0Zc9PiGMn7V2Nu8AomRCicHtVcflqTalj/o+Tx3FWslxpTQi746gdl1LggZkGSoOxjv9qbxHx+3Zt27jsIcwczEqSMd9q0XkQd16M/oTx+4YmozQ3wvxu1fDMjgqsCenX+1EgZ2rTj5IzVomfHKLpiqNRN1ZIkSN/nUH4hQpeZA7dfSqfLBbaJXHJ6RZSNcuntqpGpeF4llnDBAQYkHIMYPnUvDfbO3duBDbNsNIDOyjK7iO8EfPFC5oPCYurOlimpW7gYSpBHcU5rSyRqemilFAxyaQNNTikAqVKlQMVPTUqBCpUqegBUqVKgYqcGmpUhkgaY1GlSoLFSpTSqgs8z8N4xba+6LQe2SQZ5hgfDkZHeulscT7u2HZoiWxJBABhpO4iR61y3D2gzLqA1D8XQHvM522o3wRvsmi5aDoQQdDySOsK4GCOk5r5uSTZ6eQh7Pe0Ntraq5GuJf/AFvlj5Zmi6cQrHUpxJg7jtE+ork7Xszwz3Y93estJYaHEFSM4GoDSegNdhwvhtq1YW0CSqL8TQSTJYs0AAmSTtTnTWCrOb8W8caxxBPu3ZTbQAhHYYLM2QuN1q/hfaFeIyNgQuxGYJI9cj9mifg/Em9aW9BAcSNwY3Ej0j/ir7/Ci6CpAHmInb74pSeKobMr3mBmOWB9D1HahvA+P2hevhn/ABBFE7BBE+hYvWy0Gtl9UEaRpg5wSTj5im4vw7hX5jZtFpA1FVJMmDnfImlBVsaRRxfhXDcXN4hiRyyjsk8qyTpOSPPpW/h1VFW0ySqgLnJgYBPQ1TwPCJZtC1bJUCSCWLNkyZkye1aHthzg83r9x3FTKV6EC/aQLbtq9mxqb3iMdCcwCnURCjJOkD50vCvHWv3dBtPaKgklkZT+XZhB3/St9m0QSxI/CumOxbO+5n/5FWG4VZZgAggfUbjtVqVIdYBPi3iXEWrp93Yu3lgNrVJ5oiIAGwUdKpseG8S7Jd94vuSFJtkEMpCQR/uzmKOKSASo67TiPLFMnFqxgHQ3bp5yOvrSfK2JOtASx4fxdhdNkoEzEk9d4MQe/SgnF+BXZJNpWMzgvmTPQ7+eK7pWAGkkqTjup/tVPA8WLi6kOpCWAMflYgkE7iRQuSWyJcakqZxfhXinF8HyiwShzpYPHmQSJk/Mb11vg/tC19S4swAdJ5szAOxAgZNb1fMHf97g0E4ThQbl/Vc0t778BEEaEIwy+en5V0w8vkSpMyXjRvJv432ptWyyQferHIxA366gSOooIntpe94s2P8ADkBtI1dBJBBOO33re/gXDPLXE1MDBuSQTAAlmWM4rG/sbY3R7if6HBEZ/NJ61t98/ZnLxmng3WPbWyXAZGtppks+4PbSN+0gnei/CeOcPdYIl1SxyBkE9cSK5bw/geGVr1q87MbbKoZmOZRGOBjdu3eocX4Lc1i5wgtlPwljBlSQcgZ/7rWPm1sh+NJKzseO8Ss2f/1uKmNUHcgGMDrk7VVwPjXD3VLJcEAwdXKQYnZv1rhfGbPFXmDcRw7uyiAbZWBmY0iRM9YoavDopGr3yZAIdYnIMTHyrT7tN40Z/TaPW6Vc74aOI4YN75luWhJLA5WO07jfH3rRb9p7BBIk9gIk/etoeRxyWyZcco7QapUP8P8AF0ujqhzhsdY3rF477WWOGdbZ52IJIVl5QI3k7kSQPLpWneNXZNB2nFcr4b7d8PcJDqbQmAx5vLmAHKfqPOiHjvtJascP79IvS2hQhBBYzu3QYPr0o7pjDVNXnnCfxIuTF3h1IkToJBAMdyZ38q7zw/jEvW1u2zKsJG2O4MdQcH0oUkwL6VKlVAKlSpUWI834ctzKADJGD5xkZ9a18HwYBGl7yacrFzUBO4hpB22ofwlplSFYyBk9u378qIcJxVyI1gwRvupgHb971847Wj09YYXbhXWLy3g2kYDINvxBipHfBArR4x4g38jfaF1e7YCCesDIjzOP1qrwzjH1hWUMjCCQcGQds7CCflQ/2nLvZexZttqBXAjK65IkkQcY/cKO0NNBbwfxAW7Vq0TOkIpJPYQx/fei1jxFDJkHfM46n9K808G8M8RMxw9wZ0nUQMuJxB+ECOYf1qHHeKcRYIS4jWz5qQD8U9IJgHat+jsv8aOk9p7XGMbf8raNxYbUwZAwOr/MwY42jvQbgxx73UFyy6p7xdZYCBBk4Bk/pXe8DdYWrYYYKLJO4JWT5b/StN0YBYY/5jrvWTnWEgtgNr0YfkgwCML3+VaLAJ/D3g/1EGPvV11AW0aWkqc4gj0374rDdsaQVUY2iSv2UwDtt51zi0ctc9quZkU/iyewAJOI+Xr60c8M8XHEONGQoJn8px027VlT2W4J+U2tLGSeZ1LBjPxTvWvwjwG1wZJt6+eAQ7BhGDy/QdTsK6HOFYGpP2EWSDOB5gQcfY1IlWEAg+XwkfvvS94R06EacfLcZ6VH3QxAKkQZyYE7bme2K5wor4y+Es3GD4VHMPHRZ+LbtXKey3tJbs2bdksvIBM7yZJGfMj611nuAQSw1j8rAODtIg7fXpWO94Dwbjn4e2pkHkGkjzxBzWsJxSpitpl/Acct5WuCdOqAR/lA3n1+1B/EfZm7cdrtvi41GY0A5HlrHSjfh3h9mwuiySiiTALESc/iJnr1/wCBXgniTcRxV+3K6LUKvSWDMrEkDcsD8gO9OLdtxDbC3gfCtbtLbuXA7jUWYYmSTsZIgGtR4bmLLgjtA/7pNwwGN8x9f1pypUSdsY65GAKhptjpgjjPZqzdZnNthcY8zLccN2nSTHTtW/wyxbtILKliba/iPPBJyT1kz071rRxHnHlt03/vXH+DeKzxPGXCSS1zQgMwFtCMCfQ1cbkt6Et0dkt0YmD8tP3+H6xWXxnhWu2mto2hmKwWB6MG9Oneq/55dAAB1NpiZ75Mx2mtLMVxMCep1DJ6E/1FLKaG0A/D/DeL957u+1t7BUhgGfU3KR8DKMTneoD2a4N3uIgNsoVU6WO5UMYBnADD5zXTkefKY6Y+noa5nxLwa8rs3CtLM7M4dtIEmRoIXvjPT0rRSf8AAnFPZB/Y5wYtcU48iAw2nofMVnueB8auA9u4OxBUnG2cV0vhpe1w5bioLjU7BSrCOgBjOAOnWtBSQMaZGrBPWm5yM/oxejgb/D3UE3OAnuVVT/8AS1WnGWfdvYa0yLcgssGQV6qTOk5IMbzFd9buOOqncZHYx61B7mrdFb1iKa52jN+Oec2/CuFMFLrCAIkqYjY5Hp1rrvZrxNeGsix8YUkgrAwTMRtvPWruM8G4VzDWATvy4P8A8n+1YLvsfZOUa7b9dvv/AHrWPlNO7ZD4GdJb9obJ31r6rP8A/M1qt+JWW2up8zH2NcS3slfAm1xE/wCqe28iayP4fxqmCgf/AG/0M9q6Y+Y/lf4Zvia9HpAup+ZfqKVeYfzN8YPCNPXBpVf3b+F/ZPQt8MuxBYyGXuIAAA9NxVv/AIVBc1F3BMSQSCfMwfT6GsNskQBGCY6zIkZ7fvtW/hbpwreeqZB9DEEZj7V5jtaOxv0E/DfCRb2vs2o5DtB9c7jb9nPQf+Me4oBuZHwkidQx1Brn7FrUVCksMAeRmI3xg1u4Ti2stzOxnl8gNWCM9jUN3sYX8MvMs22KiJjJz6Y2M0UW/IggNsD9o5TXM8Ugt88FpP8AmkT2+WO9arfGmdRkEgDyI/v60KVFYDd6zODyjygH02yKxcRwjKAUfSfQQwzv07UQs3JEnM9fKrD+UiQe/wAv71TimAHt3WIHvFA6zsBPcHamu8N00xv1EZPTz9K2cXwvzDRntv1Hr96yFGBIYDG22JgCM/uKzaopMycXbwNSyRse8dPkKzKtxcBg4/LnIB+HsRneP0oiU8584H3EfuaScPpyMZjfBxnHTrU0NoxfzyEgOunrJBGZjJ/5qy0pIm3cUySDv9AR1qfF2QSQ0RIjE576oyZ6eXngdd4c2ixXUygxA+IesAZ9aBZQQF8GNQiMkjr0yOox1qL25OoQRtgwfXH9M1lTjwDDqMkQZzI2DH5fIVs0WywgljBgL5b5iD1FKh2ZuIuC2rMSYCljqnEDfbyiuP8AYDiylq67Eh7twZ8yRqPf8Rx1ijXtvxZtcIwDHn5dJjVkRuN4n9K4LhPFAipbUxJac9SSASDiIx02rq4YPoybVnq9nxNWyfNo6mRjb9486ld8QXTKkZIjGQCT1+eOv9PN7fj0GQ3qcHaWj0yR9aK+C8cb1xVB5QRgdzG3+nB9Kbg1kvB1fjPiycNbDNmSQqxn1MGCBHbt3rzlvG3tP/haSZLMVAOHy2cEYme3nEmHtr4k78SVtP8A4aSEKyJj4jI85H070AuOyWxc1Bi5YdDt1PXoc+XXNXxcOLfsz70el+CeK+9yAFKxAOrJwWGojOY7bj1rpjaN1AJ0TIkeWDgfXcz0rz72dvy66AIFt1uCJyGP+6NS5G8Y6CvQfD+IUWwADBMAwDpjLCJkbx/6/XKcUmap2rK7/B3QAUfPUXJXYRuMdOwp+EDIq6gSxJkAgiSSZLT2j/itxsubfLE9jiATgZBxP2qVm2PxDSxgTgzgdNhAxWbsePYI8VtXb1l1toASUiWUzpdWYSDjYg+p3puDXiPdoCOfeCR0Jx2nY/P0olcthG1AACSG5oggwQBtG+9S4i0CfKDgjIzDZBEf9fMUmlQ6Xoz8FYfQNZGqSSA0ZJ++M4qHFcWLYhoPWMnH9sVoszMHQY1SDKkDMadz8zWe5YF0xrZDDEhSMiRvgicf8UtsOpdbuYwApIn99qhrkalIM9ZjbfO522qgWPdgMAYkEk6yTvMQQO+fLat1m5qbS0bgbRAJwN/36UUJxXo5y37VhB7tlZTMcwO5xjvB/St/C+JPeC3FOlWUmMQMgrt10/rRRrIIIgEEEmR19I653ql7ajSFCqGEgLHQDIAECB+grR5WBEAj/mH/ANf0FKsR41hgWyfm39BSrEzs5bg2RiQ2hYx0kwFICtkzJBq33UMQYggEE75GpseQ07D9JrFwtr3S62G7iQWjoA0k741ER3HarDx8OykYt2yXYTMiABq3UdO8zNdDXwQ0abfFMLgUagNOrvEmBPljbyoszNcATV+EAAAyd/QD61zvC3feMdR0lgo3g7kw3U47d/OAQFi6jKFIzsZzExjA88VEokO/QVt+KXLR92661GMzv3E77/ajdu8LmAVQmNMT0nEdunzrkheu3DziYx0DHTkDry+fXGa02rDKu+qZ5ewMkff5VNAm0dLZvlc6oPQ/hI7gRFFP56cnr6GYziuZ4K+jW1DtsDy5wB3/ADCfPrvWpCLQhDjEg9JiDO+R086LNFKzpDd6z8skZ2n51TflpA9BIn99aH2PFNMA5nbBPmc/03rWqBgCpJMznEbiMDandlKiD3WAEpgwMATJMST261nHGpqKmFMiJGJPSfzbY863tqAMSRJBB++5zsPrWC7ZVwotqhG5BBHw9jtSaGi/irMiCcdANgayngjLOOpzkeQBIETv26elTt29Ookn/T0HkDtsf17VAoejb5zG37z86TRRifh5aY36jr6CZAnt/WqBw7IxCvtgiDpnG3QdR9aItKjmAkdRkj0jpEVG7aZipGlogwTHXeY9fpU0JxMHFcYCwS8issQwYa1I1YgERkCd/wANQfwrgrpUHh7RgfiRNp6HrRS7aWeZT9iMGT0zielU3bNu4JxsDy7kHuO9PKJoB3vZfhJDe4ABjBZowYAENkQMesCg/i3gqcDYu8SjurNCoDBUFuWAV6gE5M9jO9dfb1CUtwf8pAk79zvt5fWuI/iBxgdRbDaPdwTb850jHpJ8ojqK14nJypvAmqOJvBgAhJMD4TBiQGPocydjNUqnKWwYjeIz0jrVjl3MczMfUsZzA69zThYDBpDdBAyJEyZ5SB+nSvQRkwp4LxTJeANwiQR1PM0ACDs0gCekDtNevcCIP00jOoTp7g4iM5wflXjVnhtL2Wg6SyqAVPMwZJAYACDqJ8ojrJ9j8HvqyyQeWNLKZ5LgGjrLEDr8+4HNzrTNuJ4Clq6VkNjMznAP5vMADfvUr3CjSWAEkSD1BPmNhI+1WMgb3gEwVBGZyxVcHI69e9TdTpwsxgecMDzCDjJzG0474NFWV3eF1JJYKAdyNiMACeu4yDWK24R4LAlVkwGAjGCPU9BjO1ErbE2TyhTlYEsV8gDBJEnpQp2hpJyQIUzBBjUQNpBj7d6mSLiyd7gy3MpICnodwQcweoxvM+tK2pJBDgkTo6SRgk5iJmQNprRbVXSRMOI/FBOQcj4dp1CsLJoWFYbBgHY4Hc6s/FqznYUh2EuJt6gTkblTPU9J6ZP2oY1w6goGYywZYmPxYnrv9KK23lFYskkKC2/NMN17iPn8qGcVZC3AkQB+LHTpBnEdYBGPOm/kUfga+zRKlhG43kAgxn5CP+qC+z/jHvr3ECQQrhbYBiAoK7bidMx2mfPpr6g6l1EcpBz3XBA7jBFec+wl0DiXt6CIZ2k6dWqYC6RI9dJ6STGK0griyW8nei0TnHXYjv8ArSoXf4xNRnBk7E/2P609LqO2cPc4cs9pQdtJP+3UZ8wFJnp96v0uz6hpGdRLEQxLHSD2AwfU/XM18rdQqvw2yWgGNTBcQOgAH3qu9cLWWdGyCTEnZSBrY9SSVx6VpTOcP8Pw4hwqBgOUnTEBoA3nVk7+db0Yu5yNIhRAlsbD0mT8vKSPTiAhVC3M4Uu5AWNnM4iZI6xtvRDh+Ot5UOpC4GkyCxAyPzGT17+tYuy7wU/+RDqVVsyV1ZjDkNGcgFe3bvRPhFIQKt5XdsknIKnzbr8I+Xka58vbRECP0AAiTLCehJOSa22LI1QOUQZKzOMmO46dPpUvBmm7C920rOusAHeBjpiTn8XzxV722gIEmRC9YAjJO+yjby+ebhbzOd9SxBJxB6mP9u+MCs6cVebibiqSLaWwJCfCzvLHUepxkdqFk0r2F28OL/inBYK24EgGAfQxMfFWVHa2WA1aoyRJMxEZ+f07VrtX9LqQCwO7HA0hp9SNzHpVHiem4VYlkk+Xw7SZ69ftQ6EbeH8VdcEFgRG4P6dYzWleNVjpUDUBqggx8QBz/XfrmgFm0xOu3qVTIJJ+WI9B8xvUH4i4CETMDmDTmInTPWRQpD0dK18NKEaYzBG4yMfvtWe94ekbsFG2Ttgb79B9axeF+J7rcWJBJkACPwznHKD9OtEW0wVVjB3jO589qey0VLwpg+m5+h/SoocgBdyQTuDpGkzmdwPXzqVxmGAZGckjYehneT6UlSYJXSw6jrkSdsn070h5J25MDlMY29enfaaov8Ep1ALpcgfDA6RliPTvtVduwTOjYmJGCCCchWwev2rRdvMjDUSygAHEmdpJ9f1NAjJcdlS4zqq6UwcnYTzEDEZGM/SvFfFeMNy4xKxq2H5VDGB5enlXr3tJxaiw6B2tlsdyZnYHOwP738ecM91V0yQEBX4RgRB7YAnzmunx1tkT0ZgYIfbOPtn6RV19TvvMbwMlQxwMdRRTxXw9bWpVuK5XmIVSzKJHxkcgIJA5S0yO9YeLRy+kmSqDqxCwOacGBuTE9a6EzNoL+BlGbh/eTAuyVGEBtoCCf8xmZjpny9O4F0WwroCRCKFJIMBQ2kzkSbgHSJ715qlhFtrzMFlHKgxrTU669BOF1IIGTAk5wPQuE4lntOTpUrdwoLH3YhdW5GYJPaRXPy5NoBSxxk62kqugAnOSzqBEnGdQOBVvC39doFSd2j4tXLGMmSIAHnBofw3iS6X1NpcZIMxBE7EDUIjEnAqfDccqod2ljp8yQGyW2EAYrEugtauaUBJJAZtjLAQATM80f29aw+Iq1wyhMqwCmAQQXCsFIyDBwRvFPw7QA5ypZjGIiIye+P1rJcvW7TIqsEHN8nOnTpye5xt1xGENI0eB3S6KBAKZKwRkE6htO+rPXNauGcvqVvPPTLGBM9v1qp7sPqCliCFAG5BAZtWIyBt0nzqgWl1aW5RjSIiSAAR9h8l+dIDa1se5LsscxDYkgdz12n703E3AzPpYZVTju3UdDEHzmo2bhKOdUyS2k4wuoGPUafKs3EXl95GehcGRiOkTPoYqmsC9mv8AmD8XYphsSNQUxPUE/pvNeU8JdNjxC6RjSzzMth25WMyScp1z869Ou2RcTUFE6lcDI2gkcvdlG33zPG+03CsOPuOoZpTkZQIYOVZCO5Us/wAkXbetOL2TLaB3EeNAMZI36tB+lKgF7heKJk2LhmGnS2zAEZGNiKatuiJ7li8edBZSRlpIxvpUAfSlwfFsV0CZMDJ5VQFSAAPMT8hVLMCptgZPMSO3UCkOKKH3oUAAaRgmcAdesGnSOezo+FXXxcONQViutpyFBwwb1XyGKM8TxKJcUCDqbTBJwMyRjy6Vy1l2Hu+Y88FzEkMSZkzvCnBjfyrX4bdVr4a7+FngHBIBOSB1mcR0Fc84+zSEkg8H9wpDB4P4d4nKgk+SyIziTmsfBBLTqAzi5swJJWQAcT8IjEDyrX4pLqmiNbsuoDAAIyTB6ADI71m4rjygKqVckgaiDIkkkiNySZ6bVkOfyab/AIlr1qgKrtqBAg7YBOM59TNafDONDWVbUSScMSX8zqPkIE9x55oZ5tZXnucoGoScH4mPXEkDtv2hctFCqoCqw0aIOBtg9dv0pYoed2G2s6yh5hI/K0bZMZJE7DypnsFGkB2QLMkRB1aiZMCd/TyrFY4gi5s7AzAYkgkSgx0HxTiB9KIjxMpKhTy5JWIEHPr1k+Y+SHaZNl+MSEUCVERmJ322/ptQ3i7+p5tgiJKgE7nIBHbtH9KIvx5aSGkjLDcdTpHzXt0+gjirR1FwGJJXI2xuy56wR5SO9IdusF3C8WSSLgAOobsNQmJzsSMYq9OIZVUyg1ETmYUCIJGJ6x5UO4pBKmCR8sdhBEkmDV1jjFCgurkGeWQSIxqPbfy2NCEmHrPEK3NpyxgEkkbbZ3GKvW6OYQQM9Tk9cTt8h9DQrg1loFyQsGBllIHN9YPfYfPbbHL8UyJ2ELB7GDOP0p2aJllpRqlX9BOJmfrUhd1NDxjIzHTB+x9KijKzc2kAKDIfYiR078372se2IyAWPXMRmY+h86B4Zynt67W7CqyqxNxSHjAAJLY31QAPRj5x5ZZYEy2WaQekNJOI+W/evQP4g3SxUBwSgY7ZzEKRs2QfT6zwPCOAGEDOATuvfSZwTOfnFd3CvxMJ4ZqEFybk+7w7hRpmDgRgb49afw7QZNxSQ5wgfRqMmEZgCQuRMdhkb1nchlEbtykfSCD5mtfhqhb6rAYISIbCtcJISe4DEHzCxjerEEZDMsyVKroCqxVdJYovONi0mSZ6+vc8OlwEmYNwoYJgyojmP4p1TB3gVy3BXbd7i7Tl7mmZIQkArrjlwOULBgdF3ECelufDcDNqOslpaBE5gc24nrMx8ueZvEqtIsD3lxGfoAQMqC2STtGZMjrRPjL2nSjBtOocqnC6kAiSPhMDB3JJ7UGa0sgoTAcOCY1DDjBaZ2kqMZqXE3dd0AEpABA3yfhEdd8dMGe4zZYdv8fAGnS//wCcAHOOZdOY36/PNMee0SAWMFhKgsGiCgABBx26n1oYpZV5VIY6V5YJGSFIz8IJGJrZdLyoUwwAkM2mTuYAIzvg7+VTQy7gr7Nw4ZnI5hGg7DMaTHbrttV9jxLSZuHlIKmMNqkxhRswGZjIHzGr7xU0nSH1/BqXSwIIAJWY1AkDznyq88IbjupEAFiSTtkNMjoOnz9aAoIDiwyspViCo0kkgiSJA/N09dulYr3EOWBUKDpgDrqChSCQO8nz9KsYMdasQCpKqWOlWzKmR8LdOs4rFauksZEqFNzkw0KTIn+sE70/QtMKeG8apZllV0lMbDKwDB+Ftwe4Udq0DiOREInlC/5oBiJ6ZFc2VGh4KnlKKxWA0sSoOw1SYH7k4brPaFwKD3BPfb7knaplolo22uIgABnA7aTilQ2xcv6RNvP+r+wpVIqPHbT9R6evl6U7MR1E7iM+gqFt4GN8/p/3VyW1IUzkb/Ux69K9FnDZbwfFXJ0KdIYc2BkSpMA/iGMjMA9Jq5eIhQAw94bohgPhUD4p2iZkHvWQb6zAicDrtG2wq/w0I98e8Olcn0gEg/KJ86TS2M7bxAIgVlZveOpiPjXZnJG0gSZO01gsvpgNAtttcaJaDEkneB0qHg3H+9a4wddYGSdR028lyBGNpgHGBmmbhtdxdJJUcgDEHQYX8M53P725OtYZt6CLtY1czKoVcapGmeX5HP2NEL1tTi0dWwBXmABxBg4/6+ePhuDtIrq4DZJlgJIVc+QGDWPhAwV7isEt6tQIUZO6mGJAyYAA69KzpFfpNd+2FXUNSAAEsCGCmTOrPl9SelbeD4iRqRjHKMzB1iW9A0rHoPmM4wG7aCKTJ5WmAWJaW1YBEkx6DanRQmltYUqZksY3IxGCP67Ug/g6OwVWWJLRBECAYjdGGFJ7d4p7qpcBDMAczmSIaYB64ESe47UAs+KatRBDDaQAANI6TvIBOe470RQsEK64L5yICDUoA1jONyY6n1M1Ra/Yi3gpLNpukBSMGe8AT9+u3rNi+DnSxYhSIgbSMTLRtM/OKJcK5UZMjuCJwDJzHl2qPGX3I5FLaok4jSAT9SJ7/CfWgvojDYse6JwJYkzJ6zOQP8ox2xV9gNo1nOoqSoBzHc7kFQftUeKYmARDDeWGdthk7fp86xcSVVi9u5zkRqkwggHAEzMHMHbHekS8BlODU/CyiTPSCBOT1bP171Gzde3ylCBBAI5pmZ3/APbc7EULF52RBqAyZJB1LiDyA5+EgZAk0S4O6VVwzyX2xBJwTHnJpjPPPa657w+81ajq0sI+HlDKCfQ/r51yiAn7de2Jro/bNAt4qIYu2ojbSwMFvKZ+xz2A3OGZGZTgoSCeg7R5V6PH+kxnll3DcLCM+JClhJgRqVNfeNTAf9VDgmm4ACuY5mOkCB8RY7YySe5pca51GJVWEAGcqc6ZOYECP9NZLY1uqkwCwJ8gTmO+P0qtho7nhL9trjuiMwtLoEyWumdRYk/CTk4AO2RgAn4xxY/mSnwqmCcELmNuxG49BvNc7wto2iq3VNuEdlkQxfLfCfxC2GGfLtRLw2413VddhyqG1cpDbBQRPQhe++fPmkvZ0RN/CXnLwTKTkeY1EEAk7iTvmMZibnsrfuFveaNBC5YHGlSpgDDag8dgBtNCPDrdy1buwMOxOvUs8pBWBJMSCSTGZzvUuB4sa7rB8ajA2BNxWCnEk/boKTW2hmm0C0LrID6mIkiVLkAEnBg6TsZXuMkhw/FHmuAI5VQgGWGpQABDAgMNpj8Vc/a4lwovAoEAEoVYDlBVGBBk5XrO571oV3CarWoEjQ4VZBbZWHYnII9PKk0NBn+YDgiAdbALDHAXEg42M9sg0JTiWN4qWeZ1odXLmWJ1ZBAk7ztFT4Vi+u3IVrKqFKzBfUS8k/EOYSewPeqG45WtXdK8oKxtnK6lADSAMmQZOMCklRVnSL4gVKoMnTH1ByR33gefSh3iXEujW3weQDAnUGGpgu8x+bIyvQ0Ms8YHayEZgwX/ABGLYMFo3AJWCCd8uR6zupoW2pLEfCdTQDk6W0kEYGoDI2bpNNRolhpcK9olnKRpIEkqxm0wJ8pBPQgZE0Te8y8iIW5YOmFAK7jV2oZ4Qrm8UaCymZ/MFUsmYwDI8sGAJijVy+JBYDSV7zDQZ/ZxWchMtF8DcGeukgiTkwYznrSoV/5+0MAEgYkMgGN92HXG1KopknkeqCsHpn1q+xeVYJk8wxiTBOBONqoFooxDDIlSOzDf51LQAcNJEH/ivTPPoe+zamDKFgmFBmJMgahg1IINAxzAnUfWIH6/WqmsGdUiMfLO1a798HE7H69aGP3ku8OvhA0TAkas5M4A7bkx60d8H4gBLlxiNCKQCsBnZtRGonO4x6mcRXLrehAv4deqOuqKt4zjW0yTzNkxAj5DrvUSh2GpUHeD8R1alYk6uUd9JbU4AmZJxtGKOn3V1kkQqLGgSeY4BCjfGNTf2rzyzfjSCADt5x5xXW2OO9+FL3BaFvciQCqgBVUDJaZkk/WsuTjrJrCd4Zs4jixaI1fAJgepYE94gVi95/MsoWCpuSywOYATzN0E5yfxAUM41tn0NljJZsEasKR3g5MRsKt8O4+HMWwc6VmAIwC3+qTmRt9Kz6UrQW069HTOFALLgYAM8pyCSY2kk56AbUh4mdWcYyeu5ZQD0kkH6+VXeEcXZKkNbQgCTIOwnm8sSZ3z0rUOCtlpuQIxCg+cgat4JHTH6YHQlawyqx4qqluVi4GAkkSN4x5nPkKo4jxYokko2sjHXAMmNgJIGM/WtcIhLkgEQsbxnbt1UkDB0x0of4q6qdQHIxUziSOhInJO/wC4pJBJOthXgbwKlwRks3N2B6HtkCMQPvK4NSwQkwTA04krnaesfvI3g1LrOg/hABYAKA20H19TAz0qyw5BXHxEZI2BI+Fe+Iny+dJiT+SVi3BZSWGVjbscSYE7jyIqxLKqQwIyXgu4KtDwdKzkkxBG07da0cTw9l7arLKWwNOPMgFpnYZxt9A9nwi0pKrcJIWZJYheomMGOkDerSXtjo57xlw18EjSNLLr3BjmBWes/rHeg3E3hzuWIdyTg76jMkkdDiBkmdoz13G+zisjMCdSq3NcbAiNTKoGYEjE964riODafd29RVRqJYAGWBcDSCSp06cdwa7OJxaMpWjPcky2YkCT3AEr26j6id63ezYUXVNwIVzKtEtMwo7S0Z6fKKld4cOqAEIvO7s8qBcuMeUTvyJb2+01LhLaqzsjhvdZ1BeU6VuElJ+ISFz8wK0bxQorIT8U8RZrl83svd1KCIJJWFkiTo/EIA/DG1YuFulECBgNZGrEMFVusiRJAMbwKGW7uolxIkgasDmOSANlzPXp8q1GCQ1stClcgYGSwIM/ESGxA+Hr0nrWDRM3klLJbWZkqyySxIXmbP8A6fIZ2FW8O6Ik+8ywBgZI0kdAYjpuDnyod4jxqOdSyUGnBEFRALADUeobr1FQ4riCzAEKoMYAAAMgTI6cv3pdSuwW8UuSotoCougMqn8sk6jkxMKY9aLeC31/xVI02wTca60cvLq1KsETLovnqHlXL8Vwlz3iIVYNyqBPQgaf1yOm1bX43/DuWw2oaEDNmP8ADyeUzuRb/wBgqXHA7H4HiXEBZZn1H8WqAJJEf+0jrFE+Cu20BGSUNtgHUaQQGQiR31aoI/tXNcJxCyGYwVB0+crpGk77ljSs8UxYEZIIOpiSMH8Q7RiPP0puFh3SQS4ADU7rjQrkdzJRYjy9O9dD4nxLe/uTpZVt2wqFT8ck4MflFwyPPaK4zgeNa28gDIKnAJCxMrneR3nNdp4naZrurZL9tWBUiP8ADEBVaZ1QxUMOpnpiZrIRdoM+y1k6VuPu9pTHaNS6TM5xIopf4cMuqRI3AzucRMdOo7xUuGAtoOXVJ1HOBqyYHrn51nt3ix0rFsNGHk4mOVpgGYg+vz5W7ZZNuEJytoRiMR09aVTPvGyA/wAtJGMbkj9KVFMLAn8SP4dXRefi+FUPaYl7lqVUo7GXYaiAykkmJkEncbeVMdJM4gkY6GmpV6h5rJNfG0YwRnr1pXroEQMxSpUC9D23znpT3m28hn55pUqBIqsXebttHyrYdWkLp+KGmd9UlcdOtKlSkXFZN3CcYttwWUNpghek+eM980TteII9xDgKFhpB5iRkQP396elWMoLZspO6DdqzZVSS2k3FGhVBktgwW2UbfT638HwSqpJusxYNPxBRDAHziTtHWelKlXFLCN4xRLiha1rbVjNzmzLCAuO37NV37TBg4JYFoAJiSWOD25SeuyilSpfANELt9ruty+lY1GAe+Md/P9Kuug2yqu0qV1mVBEASBjPw9hv1pUqDO8GpnUFSdiBpWMA6evcRWrw9F0DSI26AGGnTOD1kRtmnpVJSeSzibC+8TQWJJ0s2AdgRiO6/ah3/AItna0253O2XIzv5NvTUqGOWSnj/AAO0y6Lk5BCkZgHv1mAc0Mt/w/Oki1eOzq2B+OPuIA+Q86elVx5JRwmFK9GHx72C4lfdraZXtjSYBUMuvlLGQNR5e84FZl9g+MPIgVVOdTXAZaZCnT1CMMxEznsqVbLnloSgiXG/w/4lADqW5qYAjAJLFBuTjmLTvgA5mBHwzwU3r62r6BTMHS5PJ8I3BwXU4B/NtiVSp/Vk7DqrDx9lrjKeIF0vdfWkwqqoYXNcdTAV4ODkmJOOHt3dNlmaCGHLInLaCABsOQAmY3AzmFSrTiblsc8aMQbSUdxysZBx0I1YG0TVvAMuljJBK3ADE/gbf5geWTNPSrf0ZXkK+GcCj2Guaizvc93BAgHQtwt5zJHTriu24DhWNrhkeAbVpQD8TTLO3lGfPpFKlXLzto349By6oVAtw6gZPUGASREdcHr/AGpuF8DfiwDZuQQQGZpgAAdCZMgj609KsuOClKmHI6haPROA4FbVtbYE6REkZJ3J+vSlSpV6KSRwWz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3200" y="-1881188"/>
            <a:ext cx="637222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7174" name="Picture 6" descr="http://www.columbusmagazine.nl/images/user_images15/93ca3/1200x630/93ca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296" y="3789040"/>
            <a:ext cx="3934129" cy="262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5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492896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BE" sz="3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250000"/>
              </a:lnSpc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Een sombrero is een hoed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60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6600" b="1" dirty="0" smtClean="0">
                <a:solidFill>
                  <a:srgbClr val="00B050"/>
                </a:solidFill>
              </a:rPr>
              <a:t>Juist!</a:t>
            </a:r>
          </a:p>
          <a:p>
            <a:pPr marL="0" indent="0" algn="ctr">
              <a:buNone/>
            </a:pPr>
            <a:endParaRPr lang="nl-BE" sz="4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ASERUTEhMVFhUXGCEaGRYXFRofHxgYFhcgGCAfIBgYHiggHh8xIBobITEjJSkrLi4uIyM2OzMsNyguLisBCgoKDg0OGhAQGy0mHyY1KzcyListKy0tKy8uLSstLS0rLS0tNystLS43LS0tKy0tKy0tLSstLS0vLSstLS0tLf/AABEIAGQAiAMBIgACEQEDEQH/xAAcAAACAgMBAQAAAAAAAAAAAAAABQQGAQMHAgj/xAA8EAACAQMCBAMFBQYFBQAAAAABAgMABBEFEgYhMUETUWEiMnGBkQcUQlKhIyRicpLRCGOiscEVFjNDgv/EABoBAAMBAQEBAAAAAAAAAAAAAAABAgMFBAf/xAAoEQACAgIBAwIGAwAAAAAAAAAAAQIRAyESBDFBBVETMmFxgfAiQtH/2gAMAwEAAhEDEQA/AO40UVg0AFKdZ4htLQA3EyJnkqk+0xPYIOZ+VVvi3iSdroadZELMyb5Zzz8CMnHJfxOe3lUvhnh+2t33Ku6Q+9M/tSOfVzz+Q5UlGUla7ESyRi6M/wDdF3Mf3Owkde0lw3gqfkQX/wBNSU1jUI+c9hkedvOJMD+VwhPyqxgVkqKlR+ppYq0fiC2uSyxt7a+9GwKunxRsED16U2pRrmhxXIG7KSLzjmQ4eM+YbuPMHkR1BqJpOrSxyraXePEIzFKows4Uc+vuyDqV+YyM4LruBY6KxuozViM0UUUAFFFFABRRRQAUUUUAFYNZrDUAce4GAbV9Wc53eIo+WT/YVf0OD1xiqLb6bcx6hqF3atAIXYKWnYqDIvXBHLGTtye/wpHq+r6j47QXd09sxGVjtosiRDyDJKCxP9INXjzRUEYZMEpTtHZv+qxqu6UhB5scDHxNQm4ttidsO+cnp4KFh/X7nzzXHdFtA0MUx+9vIwX9o4jxvfkNr3AJxnGOvOrRwTZzNcXNtNd3MUoImjAkRsxOME80wSGBzgYGajnFvRv8OUVbL+b+8YexaBfWaYL+kavULUeH5rzYLqZVVHV1SBCCHQ5B8VyT/SFzWm74dvdpMWp3G5faXdHCQWxyDbUBK+nKkWi8Qam8Sus9tIOjK8TKUdeTKWjcgkHI6CpnJRWy4RcnSLkdMuFHsXcn/wBpGwHyCgn61Hkk1OLntt7kZ6AtC2PnvUn0yKVRa3q56QWj4/zJV/UqcVHm4w1JJViksIFLHCOb0hHY/hVvAPtehwahcK0wcJLuh/pnFEUkvgSI8E+MiKUYLAdSjA7XA/hJxT4GqVqen6hemJZreC3EcySiVbkyspjOSFXwkxuGVJ3cgehq6qacX9SWZooorQQUUUUAFFFFAGM15JpNxJrK2yKCwVnyFJ/hGeQ/E3YL3OK38P2LxRftHZ5HO9yzZ9puw8gOgxis/iXLih1opb7Sk0LICYpJDsYdTIWcMR3BDeXmPOkbcKTKBBG+YNouLaQrkQXCHLR8ukTDt8R2rpes8PRXDCQlo5VGFlQ+0BnODkYYehBqja7qN9Zi7t3SSUfd2a3nSPA3BDuzjKqVOG59s1ilKDaN+UZJJkTSrKQ26WbIHeBYd4U9dxYHBOOnsn6+VWC+4bMqROsvh3cOGjlGDtfGGDKOqN3HlULg+4ZjHOSNksYO7PM7wnIj0KsfXdU9LkLqbpkkyRxgrn8KrIwbHxGM+uKUaTNJ3W+xE4k4v1S0t2aSzQEHD3Ecu9I1PLxDFtDnrnbn51XrXTT4SXOmyqzMMtu9y5wTksPwPknmPge2OlyxK6lWGQwwRjqDyI+lcu+zmN7afVbNRvWB98a/EkYAPcqAPWtHc1oiNY5fcselccWqKsd2rWko6rKDsP8ALKPZb9DUfjDjPTXtJYkmWeSRSscURLM0h9zG33cNg56jHKpuuTQ3GnXpZUCCN8HcW5BcgsCo2PntzxSn7IZGj0uGUWsTNuceKfZYgOfyxsT3HyqdRjbRM5vsdB067lisI5bkHxUhBkA5neEyRy6nNVi7v0eNy9yWu3GEhjmMaJIeQjDdGKnqTknB5DpU254yK5WSGP1/eFAK4/zVSoXCOsTofu0Vq0kA9pXDxgQq7bgrEMVfqSCpzjqPOoyUvGjJ6HtgNW8JBILRXCgMd0j5OOfQL3+NapeIZbWSOO/+7ospKpKkhA3KpbDJIMjkDzBIzy71ZwOVRrjTIJG3PFG7Y27mRSdvXGSOnpWvH2FZstLuORcxurjzVgR9RUilCaBbpzijWJuu6JQvPp0AwfganxSEHax59j50uVOmBIoooqxGqSBWxuAOOYyByPmPKsTSqilmICgZJPYDrW2kfEEsqsrLG0igEqijrMMbNx/L159jg1nN8VY0MdNvhNGJACAc4z1wCRnHyzVY0viY3GpXNoyjwk9mNse9Iiq0gz6CRDVm0u18KCOMnJRACfMgcz9aqHDWgXSTr4yqqxzzzbw2TIZyQoAA5AKeee4FQ/CYFT0Atp9y+mTnAyWtXbo8THOzJ6kHPf8A4q8W98V5EZwOvcd6U/a/pkMi2TyruVblUYDPuyjb1HMHOCPUUoGlXET28cN5Jtml8ICVUk2hUZjg5Vjjb3NZZIbtPZ7MWS4VJaRZtU4mjjPhxIZZyPYhXGTnufyrnqx5Vq4O4ea1WWWYq1zcP4kzL0Hki+g8+9aZrS7t8iWPxR2mhQ4b+aLmyntkFgfSpui8QQzDbkqy43KwIZc9NynBHx6GkpNaY2oy3FlZ+1dLiT7tC8gSzmmWOUp7+eoBJ5bcjp5iumaPpsdtBHBENqRqFUeg/wCe+a5b9qOpJci30+2/aXEk6NtU80VMkk/qfgDXQ+INVeztlm8JpQm0SBCMqmMFufXHXrW6dbZ5Zr+R4vJxDdBp3AjlASMk4UPz9k9snsT16VC0OxFtcSqYUYtI8gmjK7wsrltsicmGM7QeYxjpTWK8tryBxhZFKkSRMOYyvusp5g4PcUs4N4WsrdEnhhRZXjAZ1JPI4O0E/hGAPgBTg0tIhlqU5GayaxmoGuaUlzEY3aRO4aORkZSOhDKR9DyrQRPzSzVZgrRfm8QADPPB5H5Ul4egvZIikt4S8bNGzLEoJ2sQCSwPMrg9Kf2emIjbyWdz+Jzkj4dh8qxlJy1FDJ4ooFFbiImqahFbwvNKwVEGWY9gK22kwkRXGcMoYZGDgjPMVS+NJVleSKUgBEURRH/2vM2wuPzbRkAdiST+GrvGMDAGBWUZcpDZ6rEcgYAqQQehB6/OlHEc+RHbhtpnbaT3Eajc+D5lQVB7Zz2o4SQLZQADaojGAB0Hb9KrlugOb/bjxEY5baBD/wCNluJPgr4QfUMflUTjPUTBbac8UgWRZy4bqMmNj07g7sEeR9aqHFmqC7v7ubOVMnhr/LGNv96nadqifcpbe4TeyxOsEgXJAZcBSfw4IHPyHpXnlkXKmdfF6fN4YZErT8HaOC+Ko7+HdjZKnKSMn3T5j+E9jWDbWGpGVZrdJDBIYj4ijORg5UjntNcO0i8ltpEmiOJEGDzwHB6q3oefwODXY+BJo5/3iDkjKVkBIz4m8vggdCu5lz3GPKox5nKajWiPUvTpdI7/AKvt/g70fhixtCWtreOInqVXnj41v0/U7e7RjE6yKGaNx5MORUjtTFhyqj2tq8OoSLGjKGlD7gnsPFIu5gzdNyy5x39rGMHNeib4nLSs96dpMyXMAEZVoWKGcEbZrUI2xWGc7gxQcxyKkg88U6msbqIk2rRlSSTFLkAMfyuvNRnJwQflTsVE1SWZIyYYxI/LCltuRnnz+FDjSthYisNJvlnku5JkLugUWy7vCVUyR7bc9+Sfa2jyx3qadYm5g2c24HGAY9p9d27p8vlUG04zTcVuYJLdl94tgqvkWK+6p7MeXrmrOrBhkYIPMHPXNCfLaY2LdFt5FEjy43SNuwpJCjAAGSPICmmaqN9wRCr+LbDY/MsviOockk53oco+T72Gz3B5Y9aLJfpOsbLI0RyH8YJlORIKzRnDjPLBUHvmlFuKpoC3UUUVuSazEpOSB/avYFZopUkAv1bSIbgKJVJ2ncpBIKnGMhhzHIkfCoHFd+LHTp5UAHhQnYOgyFwo+uKfVyz/ABB6jssI4R1mlA+SDd/vip4pOxnGtOTbEo+f1qYkmDWmJcKo9K2J1rlzdybPoXSQ4YoRXshgrdDTnhLiNrC5WXJ8FyFmXtt6BwPMeflmk1GM/wC1Y45uErOj13Rx6rA8cvx9z6aikDKGUggjII7g869Fa5x9jOul4JLNzl7c+x6xOcr9DkfSrjb6/E0zQkFSHKBjjDOqhioPnhgcHqM4ziuypJpM+X5MUsc3F90atP4gD3Mtu8ZjKuVjYtkShUVjjyIDZ2+XOnmKqnEWnzPJtjiZhI0ciyAriKWFhzOSDgqMcs5GRjnVrWjHfkhivV9CinKscpIvuypgMAeo6YKnupBB8q36JpiW0KQoSVQYGcdzntyA59ByFT6Krik7EYxWNteqKoAooooAKKKKAMGuDf4ipW+92iZO0RsdvbJfBOPPAFYoqZFQ+ZFKoFFFcp92fRcXyr8DBegr1WaK83k7K+UacDXbxatash5yb439U8Mvj6qD8q61rlqpuCnaeJnfzElvtKOvkw5c/QeVFFe7G3Uf33Pm/rKrrcn74HvDty0trDI/NnjVifVlBNMhRRXvh2OQwoooqxBRRRQAUUUUA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0800" y="-571500"/>
            <a:ext cx="16287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8194" name="Picture 2" descr="https://images-na.ssl-images-amazon.com/images/I/410D-yp15QL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729613"/>
            <a:ext cx="47625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45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6600" b="1" dirty="0" smtClean="0">
                <a:solidFill>
                  <a:srgbClr val="00B050"/>
                </a:solidFill>
              </a:rPr>
              <a:t>Juist!</a:t>
            </a:r>
          </a:p>
          <a:p>
            <a:pPr marL="0" indent="0" algn="ctr">
              <a:buNone/>
            </a:pPr>
            <a:endParaRPr lang="nl-BE" sz="4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meubeluniek.files.wordpress.com/2011/06/kalender_juni_21_2016989d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933055"/>
            <a:ext cx="2088232" cy="235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852936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BE" sz="3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De zomer eindigt officieel op 21 september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16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6600" b="1" dirty="0" smtClean="0">
                <a:solidFill>
                  <a:srgbClr val="00B050"/>
                </a:solidFill>
              </a:rPr>
              <a:t>Juist!</a:t>
            </a:r>
          </a:p>
          <a:p>
            <a:pPr marL="0" indent="0" algn="ctr">
              <a:buNone/>
            </a:pPr>
            <a:endParaRPr lang="nl-BE" sz="4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ASERUTEhMVFhUXGCEaGRYXFRofHxgYFhcgGCAfIBgYHiggHh8xIBobITEjJSkrLi4uIyM2OzMsNyguLisBCgoKDg0OGhAQGy0mHyY1KzcyListKy0tKy8uLSstLS0rLS0tNystLS43LS0tKy0tKy0tLSstLS0vLSstLS0tLf/AABEIAGQAiAMBIgACEQEDEQH/xAAcAAACAgMBAQAAAAAAAAAAAAAABQQGAQMHAgj/xAA8EAACAQMCBAMFBQYFBQAAAAABAgMABBEFEgYhMUETUWEiMnGBkQcUQlKhIyRicpLRCGOiscEVFjNDgv/EABoBAAMBAQEBAAAAAAAAAAAAAAABAgMFBAf/xAAoEQACAgIBAwIGAwAAAAAAAAAAAQIRAyESBDFBBVETMmFxgfAiQtH/2gAMAwEAAhEDEQA/AO40UVg0AFKdZ4htLQA3EyJnkqk+0xPYIOZ+VVvi3iSdroadZELMyb5Zzz8CMnHJfxOe3lUvhnh+2t33Ku6Q+9M/tSOfVzz+Q5UlGUla7ESyRi6M/wDdF3Mf3Owkde0lw3gqfkQX/wBNSU1jUI+c9hkedvOJMD+VwhPyqxgVkqKlR+ppYq0fiC2uSyxt7a+9GwKunxRsED16U2pRrmhxXIG7KSLzjmQ4eM+YbuPMHkR1BqJpOrSxyraXePEIzFKows4Uc+vuyDqV+YyM4LruBY6KxuozViM0UUUAFFFFABRRRQAUUUUAFYNZrDUAce4GAbV9Wc53eIo+WT/YVf0OD1xiqLb6bcx6hqF3atAIXYKWnYqDIvXBHLGTtye/wpHq+r6j47QXd09sxGVjtosiRDyDJKCxP9INXjzRUEYZMEpTtHZv+qxqu6UhB5scDHxNQm4ttidsO+cnp4KFh/X7nzzXHdFtA0MUx+9vIwX9o4jxvfkNr3AJxnGOvOrRwTZzNcXNtNd3MUoImjAkRsxOME80wSGBzgYGajnFvRv8OUVbL+b+8YexaBfWaYL+kavULUeH5rzYLqZVVHV1SBCCHQ5B8VyT/SFzWm74dvdpMWp3G5faXdHCQWxyDbUBK+nKkWi8Qam8Sus9tIOjK8TKUdeTKWjcgkHI6CpnJRWy4RcnSLkdMuFHsXcn/wBpGwHyCgn61Hkk1OLntt7kZ6AtC2PnvUn0yKVRa3q56QWj4/zJV/UqcVHm4w1JJViksIFLHCOb0hHY/hVvAPtehwahcK0wcJLuh/pnFEUkvgSI8E+MiKUYLAdSjA7XA/hJxT4GqVqen6hemJZreC3EcySiVbkyspjOSFXwkxuGVJ3cgehq6qacX9SWZooorQQUUUUAFFFFAGM15JpNxJrK2yKCwVnyFJ/hGeQ/E3YL3OK38P2LxRftHZ5HO9yzZ9puw8gOgxis/iXLih1opb7Sk0LICYpJDsYdTIWcMR3BDeXmPOkbcKTKBBG+YNouLaQrkQXCHLR8ukTDt8R2rpes8PRXDCQlo5VGFlQ+0BnODkYYehBqja7qN9Zi7t3SSUfd2a3nSPA3BDuzjKqVOG59s1ilKDaN+UZJJkTSrKQ26WbIHeBYd4U9dxYHBOOnsn6+VWC+4bMqROsvh3cOGjlGDtfGGDKOqN3HlULg+4ZjHOSNksYO7PM7wnIj0KsfXdU9LkLqbpkkyRxgrn8KrIwbHxGM+uKUaTNJ3W+xE4k4v1S0t2aSzQEHD3Ecu9I1PLxDFtDnrnbn51XrXTT4SXOmyqzMMtu9y5wTksPwPknmPge2OlyxK6lWGQwwRjqDyI+lcu+zmN7afVbNRvWB98a/EkYAPcqAPWtHc1oiNY5fcselccWqKsd2rWko6rKDsP8ALKPZb9DUfjDjPTXtJYkmWeSRSscURLM0h9zG33cNg56jHKpuuTQ3GnXpZUCCN8HcW5BcgsCo2PntzxSn7IZGj0uGUWsTNuceKfZYgOfyxsT3HyqdRjbRM5vsdB067lisI5bkHxUhBkA5neEyRy6nNVi7v0eNy9yWu3GEhjmMaJIeQjDdGKnqTknB5DpU254yK5WSGP1/eFAK4/zVSoXCOsTofu0Vq0kA9pXDxgQq7bgrEMVfqSCpzjqPOoyUvGjJ6HtgNW8JBILRXCgMd0j5OOfQL3+NapeIZbWSOO/+7ospKpKkhA3KpbDJIMjkDzBIzy71ZwOVRrjTIJG3PFG7Y27mRSdvXGSOnpWvH2FZstLuORcxurjzVgR9RUilCaBbpzijWJuu6JQvPp0AwfganxSEHax59j50uVOmBIoooqxGqSBWxuAOOYyByPmPKsTSqilmICgZJPYDrW2kfEEsqsrLG0igEqijrMMbNx/L159jg1nN8VY0MdNvhNGJACAc4z1wCRnHyzVY0viY3GpXNoyjwk9mNse9Iiq0gz6CRDVm0u18KCOMnJRACfMgcz9aqHDWgXSTr4yqqxzzzbw2TIZyQoAA5AKeee4FQ/CYFT0Atp9y+mTnAyWtXbo8THOzJ6kHPf8A4q8W98V5EZwOvcd6U/a/pkMi2TyruVblUYDPuyjb1HMHOCPUUoGlXET28cN5Jtml8ICVUk2hUZjg5Vjjb3NZZIbtPZ7MWS4VJaRZtU4mjjPhxIZZyPYhXGTnufyrnqx5Vq4O4ea1WWWYq1zcP4kzL0Hki+g8+9aZrS7t8iWPxR2mhQ4b+aLmyntkFgfSpui8QQzDbkqy43KwIZc9NynBHx6GkpNaY2oy3FlZ+1dLiT7tC8gSzmmWOUp7+eoBJ5bcjp5iumaPpsdtBHBENqRqFUeg/wCe+a5b9qOpJci30+2/aXEk6NtU80VMkk/qfgDXQ+INVeztlm8JpQm0SBCMqmMFufXHXrW6dbZ5Zr+R4vJxDdBp3AjlASMk4UPz9k9snsT16VC0OxFtcSqYUYtI8gmjK7wsrltsicmGM7QeYxjpTWK8tryBxhZFKkSRMOYyvusp5g4PcUs4N4WsrdEnhhRZXjAZ1JPI4O0E/hGAPgBTg0tIhlqU5GayaxmoGuaUlzEY3aRO4aORkZSOhDKR9DyrQRPzSzVZgrRfm8QADPPB5H5Ul4egvZIikt4S8bNGzLEoJ2sQCSwPMrg9Kf2emIjbyWdz+Jzkj4dh8qxlJy1FDJ4ooFFbiImqahFbwvNKwVEGWY9gK22kwkRXGcMoYZGDgjPMVS+NJVleSKUgBEURRH/2vM2wuPzbRkAdiST+GrvGMDAGBWUZcpDZ6rEcgYAqQQehB6/OlHEc+RHbhtpnbaT3Eajc+D5lQVB7Zz2o4SQLZQADaojGAB0Hb9KrlugOb/bjxEY5baBD/wCNluJPgr4QfUMflUTjPUTBbac8UgWRZy4bqMmNj07g7sEeR9aqHFmqC7v7ubOVMnhr/LGNv96nadqifcpbe4TeyxOsEgXJAZcBSfw4IHPyHpXnlkXKmdfF6fN4YZErT8HaOC+Ko7+HdjZKnKSMn3T5j+E9jWDbWGpGVZrdJDBIYj4ijORg5UjntNcO0i8ltpEmiOJEGDzwHB6q3oefwODXY+BJo5/3iDkjKVkBIz4m8vggdCu5lz3GPKox5nKajWiPUvTpdI7/AKvt/g70fhixtCWtreOInqVXnj41v0/U7e7RjE6yKGaNx5MORUjtTFhyqj2tq8OoSLGjKGlD7gnsPFIu5gzdNyy5x39rGMHNeib4nLSs96dpMyXMAEZVoWKGcEbZrUI2xWGc7gxQcxyKkg88U6msbqIk2rRlSSTFLkAMfyuvNRnJwQflTsVE1SWZIyYYxI/LCltuRnnz+FDjSthYisNJvlnku5JkLugUWy7vCVUyR7bc9+Sfa2jyx3qadYm5g2c24HGAY9p9d27p8vlUG04zTcVuYJLdl94tgqvkWK+6p7MeXrmrOrBhkYIPMHPXNCfLaY2LdFt5FEjy43SNuwpJCjAAGSPICmmaqN9wRCr+LbDY/MsviOockk53oco+T72Gz3B5Y9aLJfpOsbLI0RyH8YJlORIKzRnDjPLBUHvmlFuKpoC3UUUVuSazEpOSB/avYFZopUkAv1bSIbgKJVJ2ncpBIKnGMhhzHIkfCoHFd+LHTp5UAHhQnYOgyFwo+uKfVyz/ABB6jssI4R1mlA+SDd/vip4pOxnGtOTbEo+f1qYkmDWmJcKo9K2J1rlzdybPoXSQ4YoRXshgrdDTnhLiNrC5WXJ8FyFmXtt6BwPMeflmk1GM/wC1Y45uErOj13Rx6rA8cvx9z6aikDKGUggjII7g869Fa5x9jOul4JLNzl7c+x6xOcr9DkfSrjb6/E0zQkFSHKBjjDOqhioPnhgcHqM4ziuypJpM+X5MUsc3F90atP4gD3Mtu8ZjKuVjYtkShUVjjyIDZ2+XOnmKqnEWnzPJtjiZhI0ciyAriKWFhzOSDgqMcs5GRjnVrWjHfkhivV9CinKscpIvuypgMAeo6YKnupBB8q36JpiW0KQoSVQYGcdzntyA59ByFT6Krik7EYxWNteqKoAooooAKKKKAMGuDf4ipW+92iZO0RsdvbJfBOPPAFYoqZFQ+ZFKoFFFcp92fRcXyr8DBegr1WaK83k7K+UacDXbxatash5yb439U8Mvj6qD8q61rlqpuCnaeJnfzElvtKOvkw5c/QeVFFe7G3Uf33Pm/rKrrcn74HvDty0trDI/NnjVifVlBNMhRRXvh2OQwoooqxBRRRQAUUUUA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0800" y="-571500"/>
            <a:ext cx="16287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9218" name="Picture 2" descr="http://www.arrangementenweb.nl/wp-content/uploads/2014/09/herfst8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191" y="3861048"/>
            <a:ext cx="4018666" cy="251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69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852936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BE" sz="3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De zon is een planeet</a:t>
            </a:r>
            <a:endParaRPr lang="nl-BE" sz="4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41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6600" b="1" dirty="0">
                <a:solidFill>
                  <a:srgbClr val="FF0000"/>
                </a:solidFill>
              </a:rPr>
              <a:t>Fout</a:t>
            </a:r>
            <a:r>
              <a:rPr lang="nl-BE" sz="6600" b="1" dirty="0" smtClean="0">
                <a:solidFill>
                  <a:srgbClr val="FF0000"/>
                </a:solidFill>
              </a:rPr>
              <a:t>! </a:t>
            </a:r>
            <a:r>
              <a:rPr lang="nl-BE" sz="6600" b="1" dirty="0" smtClean="0">
                <a:solidFill>
                  <a:srgbClr val="FF0000"/>
                </a:solidFill>
              </a:rPr>
              <a:t>Een ster!</a:t>
            </a:r>
            <a:endParaRPr lang="nl-BE" sz="4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MTEhUSEhIWFRUWGBcWFxcXFxYYGBgYFxYYGBYYGBUYHSggGBolGxgXITEhJSorLi4uFx8zODMsNygtLisBCgoKDg0OGxAQGy8lICUvLTUtLS0tLS0tLS0tLS0tLy0tLS0tLS0tLS0tLS0tLS0tLS0tLS0tLS0tLS0tLS0tLf/AABEIALcBEwMBIgACEQEDEQH/xAAbAAABBQEBAAAAAAAAAAAAAAAFAAECAwQGB//EADsQAAIBAwIEAwYEBAYDAQEAAAECEQADIRIxBCJBUQVhcQYTMoGRoUJSsfAHFMHRI2JykuHxFYKiM7L/xAAaAQADAQEBAQAAAAAAAAAAAAAAAQIDBAUG/8QAJxEAAgICAgIBAwUBAAAAAAAAAAECESExAxIEQVETFCIyYXGRsYH/2gAMAwEAAhEDEQA/ABP8Sv4icTf4h+H4W41rh7bm3KGDdZTDMxGdOoGADBG4M1wVlkLN70szEtmcSNyJIz2J9IqrjrBU76gxJBB3mCZ7H1rTwHhdx2IVZIQ3O+ldJfUQD2Ejviq2S2E/BPZG/wAVe0WhoSQdTEkAZ0/CpIJg5Ix12Nei+yvsT7trPEEtbKF5tkBiYd4MkYBkNIAIECuT8D8D8Tt35s27iqo1EghFuAiBDPhmgxB89pJr2Phy2hPefHpXVG2qOb71txRvZm2TIpRTinIroJGikaeKUUANFNFPSmmIRNRJpGmoCxjUanNM1UhMjNKaY01MVjk1GnpqYWMaapgVMAUrGlZSRTRVxYdqYEdqLCisCnqZYdqaKLCiNICrNNLTR2H1IRSiprNRilYULTSikaVAhiKYGpU4FFjojVtjiGQyrEfp9KjTGlsejouG41WUMSATuKVc1NPWD4F8mnc8Y9jrp5mfh7d1rZVQ11dSqSToETEyRkjY7jAb2n+WQP7zQofTpJAExjHnsBXlH8OvCLNx3S6WLHUCFJUMkQRrBDdjjO0bGPW6XDoiWx5pUwNPWwh6Ummp6AFJpaqeaVMQtVKaVNFIBjTU9MTTAalSmmpiFSYCmilQOyMUgKelqqhDFqcGmLU0UgJ6qiWqJFKKKHbHpwKaKcUCJaacg02qp+8qcl4K5pU5pUCImlTxT07FRGKUVIU9Kx0R00xqdRNCYUVxSqdKqEcx7N+KcLw3DrbZ11wSxUEycxnrj9int+3No3RbNplUmNRIxOxI6CuZ8M4UEc8Hqp79DRu14LbZedAVAksQ28YAIIjMeteN97KODufjRrB2JvZYKJKgTmN8x9M/MVK1cBkDpv8Af+1cTw3gnF6y9niFC45WDmIAEFtRJ2A2oynD3bb8lwhnVdfKrLqURIBAMb9e1UvN/O28fAn466Y2dDSoVa4m/OTbfrhWU/Pnb9KzeIca4IuYBRWGkBmknS2+IPKPrW78/jrBkvHleQ/Srh+F9pmv/wCELVy3cIka0Zc9PiGMn7V2Nu8AomRCicHtVcflqTalj/o+Tx3FWslxpTQi746gdl1LggZkGSoOxjv9qbxHx+3Zt27jsIcwczEqSMd9q0XkQd16M/oTx+4YmozQ3wvxu1fDMjgqsCenX+1EgZ2rTj5IzVomfHKLpiqNRN1ZIkSN/nUH4hQpeZA7dfSqfLBbaJXHJ6RZSNcuntqpGpeF4llnDBAQYkHIMYPnUvDfbO3duBDbNsNIDOyjK7iO8EfPFC5oPCYurOlimpW7gYSpBHcU5rSyRqemilFAxyaQNNTikAqVKlQMVPTUqBCpUqegBUqVKgYqcGmpUhkgaY1GlSoLFSpTSqgs8z8N4xba+6LQe2SQZ5hgfDkZHeulscT7u2HZoiWxJBABhpO4iR61y3D2gzLqA1D8XQHvM522o3wRvsmi5aDoQQdDySOsK4GCOk5r5uSTZ6eQh7Pe0Ntraq5GuJf/AFvlj5Zmi6cQrHUpxJg7jtE+ork7Xszwz3Y93estJYaHEFSM4GoDSegNdhwvhtq1YW0CSqL8TQSTJYs0AAmSTtTnTWCrOb8W8caxxBPu3ZTbQAhHYYLM2QuN1q/hfaFeIyNgQuxGYJI9cj9mifg/Em9aW9BAcSNwY3Ej0j/ir7/Ci6CpAHmInb74pSeKobMr3mBmOWB9D1HahvA+P2hevhn/ABBFE7BBE+hYvWy0Gtl9UEaRpg5wSTj5im4vw7hX5jZtFpA1FVJMmDnfImlBVsaRRxfhXDcXN4hiRyyjsk8qyTpOSPPpW/h1VFW0ySqgLnJgYBPQ1TwPCJZtC1bJUCSCWLNkyZkye1aHthzg83r9x3FTKV6EC/aQLbtq9mxqb3iMdCcwCnURCjJOkD50vCvHWv3dBtPaKgklkZT+XZhB3/St9m0QSxI/CumOxbO+5n/5FWG4VZZgAggfUbjtVqVIdYBPi3iXEWrp93Yu3lgNrVJ5oiIAGwUdKpseG8S7Jd94vuSFJtkEMpCQR/uzmKOKSASo67TiPLFMnFqxgHQ3bp5yOvrSfK2JOtASx4fxdhdNkoEzEk9d4MQe/SgnF+BXZJNpWMzgvmTPQ7+eK7pWAGkkqTjup/tVPA8WLi6kOpCWAMflYgkE7iRQuSWyJcakqZxfhXinF8HyiwShzpYPHmQSJk/Mb11vg/tC19S4swAdJ5szAOxAgZNb1fMHf97g0E4ThQbl/Vc0t778BEEaEIwy+en5V0w8vkSpMyXjRvJv432ptWyyQferHIxA366gSOooIntpe94s2P8ADkBtI1dBJBBOO33re/gXDPLXE1MDBuSQTAAlmWM4rG/sbY3R7if6HBEZ/NJ61t98/ZnLxmng3WPbWyXAZGtppks+4PbSN+0gnei/CeOcPdYIl1SxyBkE9cSK5bw/geGVr1q87MbbKoZmOZRGOBjdu3eocX4Lc1i5wgtlPwljBlSQcgZ/7rWPm1sh+NJKzseO8Ss2f/1uKmNUHcgGMDrk7VVwPjXD3VLJcEAwdXKQYnZv1rhfGbPFXmDcRw7uyiAbZWBmY0iRM9YoavDopGr3yZAIdYnIMTHyrT7tN40Z/TaPW6Vc74aOI4YN75luWhJLA5WO07jfH3rRb9p7BBIk9gIk/etoeRxyWyZcco7QapUP8P8AF0ujqhzhsdY3rF477WWOGdbZ52IJIVl5QI3k7kSQPLpWneNXZNB2nFcr4b7d8PcJDqbQmAx5vLmAHKfqPOiHjvtJascP79IvS2hQhBBYzu3QYPr0o7pjDVNXnnCfxIuTF3h1IkToJBAMdyZ38q7zw/jEvW1u2zKsJG2O4MdQcH0oUkwL6VKlVAKlSpUWI834ctzKADJGD5xkZ9a18HwYBGl7yacrFzUBO4hpB22ofwlplSFYyBk9u378qIcJxVyI1gwRvupgHb971847Wj09YYXbhXWLy3g2kYDINvxBipHfBArR4x4g38jfaF1e7YCCesDIjzOP1qrwzjH1hWUMjCCQcGQds7CCflQ/2nLvZexZttqBXAjK65IkkQcY/cKO0NNBbwfxAW7Vq0TOkIpJPYQx/fei1jxFDJkHfM46n9K808G8M8RMxw9wZ0nUQMuJxB+ECOYf1qHHeKcRYIS4jWz5qQD8U9IJgHat+jsv8aOk9p7XGMbf8raNxYbUwZAwOr/MwY42jvQbgxx73UFyy6p7xdZYCBBk4Bk/pXe8DdYWrYYYKLJO4JWT5b/StN0YBYY/5jrvWTnWEgtgNr0YfkgwCML3+VaLAJ/D3g/1EGPvV11AW0aWkqc4gj0374rDdsaQVUY2iSv2UwDtt51zi0ctc9quZkU/iyewAJOI+Xr60c8M8XHEONGQoJn8px027VlT2W4J+U2tLGSeZ1LBjPxTvWvwjwG1wZJt6+eAQ7BhGDy/QdTsK6HOFYGpP2EWSDOB5gQcfY1IlWEAg+XwkfvvS94R06EacfLcZ6VH3QxAKkQZyYE7bme2K5wor4y+Es3GD4VHMPHRZ+LbtXKey3tJbs2bdksvIBM7yZJGfMj611nuAQSw1j8rAODtIg7fXpWO94Dwbjn4e2pkHkGkjzxBzWsJxSpitpl/Acct5WuCdOqAR/lA3n1+1B/EfZm7cdrtvi41GY0A5HlrHSjfh3h9mwuiySiiTALESc/iJnr1/wCBXgniTcRxV+3K6LUKvSWDMrEkDcsD8gO9OLdtxDbC3gfCtbtLbuXA7jUWYYmSTsZIgGtR4bmLLgjtA/7pNwwGN8x9f1pypUSdsY65GAKhptjpgjjPZqzdZnNthcY8zLccN2nSTHTtW/wyxbtILKliba/iPPBJyT1kz071rRxHnHlt03/vXH+DeKzxPGXCSS1zQgMwFtCMCfQ1cbkt6Et0dkt0YmD8tP3+H6xWXxnhWu2mto2hmKwWB6MG9Oneq/55dAAB1NpiZ75Mx2mtLMVxMCep1DJ6E/1FLKaG0A/D/DeL957u+1t7BUhgGfU3KR8DKMTneoD2a4N3uIgNsoVU6WO5UMYBnADD5zXTkefKY6Y+noa5nxLwa8rs3CtLM7M4dtIEmRoIXvjPT0rRSf8AAnFPZB/Y5wYtcU48iAw2nofMVnueB8auA9u4OxBUnG2cV0vhpe1w5bioLjU7BSrCOgBjOAOnWtBSQMaZGrBPWm5yM/oxejgb/D3UE3OAnuVVT/8AS1WnGWfdvYa0yLcgssGQV6qTOk5IMbzFd9buOOqncZHYx61B7mrdFb1iKa52jN+Oec2/CuFMFLrCAIkqYjY5Hp1rrvZrxNeGsix8YUkgrAwTMRtvPWruM8G4VzDWATvy4P8A8n+1YLvsfZOUa7b9dvv/AHrWPlNO7ZD4GdJb9obJ31r6rP8A/M1qt+JWW2up8zH2NcS3slfAm1xE/wCqe28iayP4fxqmCgf/AG/0M9q6Y+Y/lf4Zvia9HpAup+ZfqKVeYfzN8YPCNPXBpVf3b+F/ZPQt8MuxBYyGXuIAAA9NxVv/AIVBc1F3BMSQSCfMwfT6GsNskQBGCY6zIkZ7fvtW/hbpwreeqZB9DEEZj7V5jtaOxv0E/DfCRb2vs2o5DtB9c7jb9nPQf+Me4oBuZHwkidQx1Brn7FrUVCksMAeRmI3xg1u4Ti2stzOxnl8gNWCM9jUN3sYX8MvMs22KiJjJz6Y2M0UW/IggNsD9o5TXM8Ugt88FpP8AmkT2+WO9arfGmdRkEgDyI/v60KVFYDd6zODyjygH02yKxcRwjKAUfSfQQwzv07UQs3JEnM9fKrD+UiQe/wAv71TimAHt3WIHvFA6zsBPcHamu8N00xv1EZPTz9K2cXwvzDRntv1Hr96yFGBIYDG22JgCM/uKzaopMycXbwNSyRse8dPkKzKtxcBg4/LnIB+HsRneP0oiU8584H3EfuaScPpyMZjfBxnHTrU0NoxfzyEgOunrJBGZjJ/5qy0pIm3cUySDv9AR1qfF2QSQ0RIjE576oyZ6eXngdd4c2ixXUygxA+IesAZ9aBZQQF8GNQiMkjr0yOox1qL25OoQRtgwfXH9M1lTjwDDqMkQZzI2DH5fIVs0WywgljBgL5b5iD1FKh2ZuIuC2rMSYCljqnEDfbyiuP8AYDiylq67Eh7twZ8yRqPf8Rx1ijXtvxZtcIwDHn5dJjVkRuN4n9K4LhPFAipbUxJac9SSASDiIx02rq4YPoybVnq9nxNWyfNo6mRjb9486ld8QXTKkZIjGQCT1+eOv9PN7fj0GQ3qcHaWj0yR9aK+C8cb1xVB5QRgdzG3+nB9Kbg1kvB1fjPiycNbDNmSQqxn1MGCBHbt3rzlvG3tP/haSZLMVAOHy2cEYme3nEmHtr4k78SVtP8A4aSEKyJj4jI85H070AuOyWxc1Bi5YdDt1PXoc+XXNXxcOLfsz70el+CeK+9yAFKxAOrJwWGojOY7bj1rpjaN1AJ0TIkeWDgfXcz0rz72dvy66AIFt1uCJyGP+6NS5G8Y6CvQfD+IUWwADBMAwDpjLCJkbx/6/XKcUmap2rK7/B3QAUfPUXJXYRuMdOwp+EDIq6gSxJkAgiSSZLT2j/itxsubfLE9jiATgZBxP2qVm2PxDSxgTgzgdNhAxWbsePYI8VtXb1l1toASUiWUzpdWYSDjYg+p3puDXiPdoCOfeCR0Jx2nY/P0olcthG1AACSG5oggwQBtG+9S4i0CfKDgjIzDZBEf9fMUmlQ6Xoz8FYfQNZGqSSA0ZJ++M4qHFcWLYhoPWMnH9sVoszMHQY1SDKkDMadz8zWe5YF0xrZDDEhSMiRvgicf8UtsOpdbuYwApIn99qhrkalIM9ZjbfO522qgWPdgMAYkEk6yTvMQQO+fLat1m5qbS0bgbRAJwN/36UUJxXo5y37VhB7tlZTMcwO5xjvB/St/C+JPeC3FOlWUmMQMgrt10/rRRrIIIgEEEmR19I653ql7ajSFCqGEgLHQDIAECB+grR5WBEAj/mH/ANf0FKsR41hgWyfm39BSrEzs5bg2RiQ2hYx0kwFICtkzJBq33UMQYggEE75GpseQ07D9JrFwtr3S62G7iQWjoA0k741ER3HarDx8OykYt2yXYTMiABq3UdO8zNdDXwQ0abfFMLgUagNOrvEmBPljbyoszNcATV+EAAAyd/QD61zvC3feMdR0lgo3g7kw3U47d/OAQFi6jKFIzsZzExjA88VEokO/QVt+KXLR92661GMzv3E77/ajdu8LmAVQmNMT0nEdunzrkheu3DziYx0DHTkDry+fXGa02rDKu+qZ5ewMkff5VNAm0dLZvlc6oPQ/hI7gRFFP56cnr6GYziuZ4K+jW1DtsDy5wB3/ADCfPrvWpCLQhDjEg9JiDO+R086LNFKzpDd6z8skZ2n51TflpA9BIn99aH2PFNMA5nbBPmc/03rWqBgCpJMznEbiMDandlKiD3WAEpgwMATJMST261nHGpqKmFMiJGJPSfzbY863tqAMSRJBB++5zsPrWC7ZVwotqhG5BBHw9jtSaGi/irMiCcdANgayngjLOOpzkeQBIETv26elTt29Ookn/T0HkDtsf17VAoejb5zG37z86TRRifh5aY36jr6CZAnt/WqBw7IxCvtgiDpnG3QdR9aItKjmAkdRkj0jpEVG7aZipGlogwTHXeY9fpU0JxMHFcYCwS8issQwYa1I1YgERkCd/wANQfwrgrpUHh7RgfiRNp6HrRS7aWeZT9iMGT0zielU3bNu4JxsDy7kHuO9PKJoB3vZfhJDe4ABjBZowYAENkQMesCg/i3gqcDYu8SjurNCoDBUFuWAV6gE5M9jO9dfb1CUtwf8pAk79zvt5fWuI/iBxgdRbDaPdwTb850jHpJ8ojqK14nJypvAmqOJvBgAhJMD4TBiQGPocydjNUqnKWwYjeIz0jrVjl3MczMfUsZzA69zThYDBpDdBAyJEyZ5SB+nSvQRkwp4LxTJeANwiQR1PM0ACDs0gCekDtNevcCIP00jOoTp7g4iM5wflXjVnhtL2Wg6SyqAVPMwZJAYACDqJ8ojrJ9j8HvqyyQeWNLKZ5LgGjrLEDr8+4HNzrTNuJ4Clq6VkNjMznAP5vMADfvUr3CjSWAEkSD1BPmNhI+1WMgb3gEwVBGZyxVcHI69e9TdTpwsxgecMDzCDjJzG0474NFWV3eF1JJYKAdyNiMACeu4yDWK24R4LAlVkwGAjGCPU9BjO1ErbE2TyhTlYEsV8gDBJEnpQp2hpJyQIUzBBjUQNpBj7d6mSLiyd7gy3MpICnodwQcweoxvM+tK2pJBDgkTo6SRgk5iJmQNprRbVXSRMOI/FBOQcj4dp1CsLJoWFYbBgHY4Hc6s/FqznYUh2EuJt6gTkblTPU9J6ZP2oY1w6goGYywZYmPxYnrv9KK23lFYskkKC2/NMN17iPn8qGcVZC3AkQB+LHTpBnEdYBGPOm/kUfga+zRKlhG43kAgxn5CP+qC+z/jHvr3ECQQrhbYBiAoK7bidMx2mfPpr6g6l1EcpBz3XBA7jBFec+wl0DiXt6CIZ2k6dWqYC6RI9dJ6STGK0griyW8nei0TnHXYjv8ArSoXf4xNRnBk7E/2P609LqO2cPc4cs9pQdtJP+3UZ8wFJnp96v0uz6hpGdRLEQxLHSD2AwfU/XM18rdQqvw2yWgGNTBcQOgAH3qu9cLWWdGyCTEnZSBrY9SSVx6VpTOcP8Pw4hwqBgOUnTEBoA3nVk7+db0Yu5yNIhRAlsbD0mT8vKSPTiAhVC3M4Uu5AWNnM4iZI6xtvRDh+Ot5UOpC4GkyCxAyPzGT17+tYuy7wU/+RDqVVsyV1ZjDkNGcgFe3bvRPhFIQKt5XdsknIKnzbr8I+Xka58vbRECP0AAiTLCehJOSa22LI1QOUQZKzOMmO46dPpUvBmm7C920rOusAHeBjpiTn8XzxV722gIEmRC9YAjJO+yjby+ebhbzOd9SxBJxB6mP9u+MCs6cVebibiqSLaWwJCfCzvLHUepxkdqFk0r2F28OL/inBYK24EgGAfQxMfFWVHa2WA1aoyRJMxEZ+f07VrtX9LqQCwO7HA0hp9SNzHpVHiem4VYlkk+Xw7SZ69ftQ6EbeH8VdcEFgRG4P6dYzWleNVjpUDUBqggx8QBz/XfrmgFm0xOu3qVTIJJ+WI9B8xvUH4i4CETMDmDTmInTPWRQpD0dK18NKEaYzBG4yMfvtWe94ekbsFG2Ttgb79B9axeF+J7rcWJBJkACPwznHKD9OtEW0wVVjB3jO589qey0VLwpg+m5+h/SoocgBdyQTuDpGkzmdwPXzqVxmGAZGckjYehneT6UlSYJXSw6jrkSdsn070h5J25MDlMY29enfaaov8Ep1ALpcgfDA6RliPTvtVduwTOjYmJGCCCchWwev2rRdvMjDUSygAHEmdpJ9f1NAjJcdlS4zqq6UwcnYTzEDEZGM/SvFfFeMNy4xKxq2H5VDGB5enlXr3tJxaiw6B2tlsdyZnYHOwP738ecM91V0yQEBX4RgRB7YAnzmunx1tkT0ZgYIfbOPtn6RV19TvvMbwMlQxwMdRRTxXw9bWpVuK5XmIVSzKJHxkcgIJA5S0yO9YeLRy+kmSqDqxCwOacGBuTE9a6EzNoL+BlGbh/eTAuyVGEBtoCCf8xmZjpny9O4F0WwroCRCKFJIMBQ2kzkSbgHSJ715qlhFtrzMFlHKgxrTU669BOF1IIGTAk5wPQuE4lntOTpUrdwoLH3YhdW5GYJPaRXPy5NoBSxxk62kqugAnOSzqBEnGdQOBVvC39doFSd2j4tXLGMmSIAHnBofw3iS6X1NpcZIMxBE7EDUIjEnAqfDccqod2ljp8yQGyW2EAYrEugtauaUBJJAZtjLAQATM80f29aw+Iq1wyhMqwCmAQQXCsFIyDBwRvFPw7QA5ypZjGIiIye+P1rJcvW7TIqsEHN8nOnTpye5xt1xGENI0eB3S6KBAKZKwRkE6htO+rPXNauGcvqVvPPTLGBM9v1qp7sPqCliCFAG5BAZtWIyBt0nzqgWl1aW5RjSIiSAAR9h8l+dIDa1se5LsscxDYkgdz12n703E3AzPpYZVTju3UdDEHzmo2bhKOdUyS2k4wuoGPUafKs3EXl95GehcGRiOkTPoYqmsC9mv8AmD8XYphsSNQUxPUE/pvNeU8JdNjxC6RjSzzMth25WMyScp1z869Ou2RcTUFE6lcDI2gkcvdlG33zPG+03CsOPuOoZpTkZQIYOVZCO5Us/wAkXbetOL2TLaB3EeNAMZI36tB+lKgF7heKJk2LhmGnS2zAEZGNiKatuiJ7li8edBZSRlpIxvpUAfSlwfFsV0CZMDJ5VQFSAAPMT8hVLMCptgZPMSO3UCkOKKH3oUAAaRgmcAdesGnSOezo+FXXxcONQViutpyFBwwb1XyGKM8TxKJcUCDqbTBJwMyRjy6Vy1l2Hu+Y88FzEkMSZkzvCnBjfyrX4bdVr4a7+FngHBIBOSB1mcR0Fc84+zSEkg8H9wpDB4P4d4nKgk+SyIziTmsfBBLTqAzi5swJJWQAcT8IjEDyrX4pLqmiNbsuoDAAIyTB6ADI71m4rjygKqVckgaiDIkkkiNySZ6bVkOfyab/AIlr1qgKrtqBAg7YBOM59TNafDONDWVbUSScMSX8zqPkIE9x55oZ5tZXnucoGoScH4mPXEkDtv2hctFCqoCqw0aIOBtg9dv0pYoed2G2s6yh5hI/K0bZMZJE7DypnsFGkB2QLMkRB1aiZMCd/TyrFY4gi5s7AzAYkgkSgx0HxTiB9KIjxMpKhTy5JWIEHPr1k+Y+SHaZNl+MSEUCVERmJ322/ptQ3i7+p5tgiJKgE7nIBHbtH9KIvx5aSGkjLDcdTpHzXt0+gjirR1FwGJJXI2xuy56wR5SO9IdusF3C8WSSLgAOobsNQmJzsSMYq9OIZVUyg1ETmYUCIJGJ6x5UO4pBKmCR8sdhBEkmDV1jjFCgurkGeWQSIxqPbfy2NCEmHrPEK3NpyxgEkkbbZ3GKvW6OYQQM9Tk9cTt8h9DQrg1loFyQsGBllIHN9YPfYfPbbHL8UyJ2ELB7GDOP0p2aJllpRqlX9BOJmfrUhd1NDxjIzHTB+x9KijKzc2kAKDIfYiR078372se2IyAWPXMRmY+h86B4Zynt67W7CqyqxNxSHjAAJLY31QAPRj5x5ZZYEy2WaQekNJOI+W/evQP4g3SxUBwSgY7ZzEKRs2QfT6zwPCOAGEDOATuvfSZwTOfnFd3CvxMJ4ZqEFybk+7w7hRpmDgRgb49afw7QZNxSQ5wgfRqMmEZgCQuRMdhkb1nchlEbtykfSCD5mtfhqhb6rAYISIbCtcJISe4DEHzCxjerEEZDMsyVKroCqxVdJYovONi0mSZ6+vc8OlwEmYNwoYJgyojmP4p1TB3gVy3BXbd7i7Tl7mmZIQkArrjlwOULBgdF3ECelufDcDNqOslpaBE5gc24nrMx8ueZvEqtIsD3lxGfoAQMqC2STtGZMjrRPjL2nSjBtOocqnC6kAiSPhMDB3JJ7UGa0sgoTAcOCY1DDjBaZ2kqMZqXE3dd0AEpABA3yfhEdd8dMGe4zZYdv8fAGnS//wCcAHOOZdOY36/PNMee0SAWMFhKgsGiCgABBx26n1oYpZV5VIY6V5YJGSFIz8IJGJrZdLyoUwwAkM2mTuYAIzvg7+VTQy7gr7Nw4ZnI5hGg7DMaTHbrttV9jxLSZuHlIKmMNqkxhRswGZjIHzGr7xU0nSH1/BqXSwIIAJWY1AkDznyq88IbjupEAFiSTtkNMjoOnz9aAoIDiwyspViCo0kkgiSJA/N09dulYr3EOWBUKDpgDrqChSCQO8nz9KsYMdasQCpKqWOlWzKmR8LdOs4rFauksZEqFNzkw0KTIn+sE70/QtMKeG8apZllV0lMbDKwDB+Ftwe4Udq0DiOREInlC/5oBiJ6ZFc2VGh4KnlKKxWA0sSoOw1SYH7k4brPaFwKD3BPfb7knaplolo22uIgABnA7aTilQ2xcv6RNvP+r+wpVIqPHbT9R6evl6U7MR1E7iM+gqFt4GN8/p/3VyW1IUzkb/Ux69K9FnDZbwfFXJ0KdIYc2BkSpMA/iGMjMA9Jq5eIhQAw94bohgPhUD4p2iZkHvWQb6zAicDrtG2wq/w0I98e8Olcn0gEg/KJ86TS2M7bxAIgVlZveOpiPjXZnJG0gSZO01gsvpgNAtttcaJaDEkneB0qHg3H+9a4wddYGSdR028lyBGNpgHGBmmbhtdxdJJUcgDEHQYX8M53P725OtYZt6CLtY1czKoVcapGmeX5HP2NEL1tTi0dWwBXmABxBg4/6+ePhuDtIrq4DZJlgJIVc+QGDWPhAwV7isEt6tQIUZO6mGJAyYAA69KzpFfpNd+2FXUNSAAEsCGCmTOrPl9SelbeD4iRqRjHKMzB1iW9A0rHoPmM4wG7aCKTJ5WmAWJaW1YBEkx6DanRQmltYUqZksY3IxGCP67Ug/g6OwVWWJLRBECAYjdGGFJ7d4p7qpcBDMAczmSIaYB64ESe47UAs+KatRBDDaQAANI6TvIBOe470RQsEK64L5yICDUoA1jONyY6n1M1Ra/Yi3gpLNpukBSMGe8AT9+u3rNi+DnSxYhSIgbSMTLRtM/OKJcK5UZMjuCJwDJzHl2qPGX3I5FLaok4jSAT9SJ7/CfWgvojDYse6JwJYkzJ6zOQP8ox2xV9gNo1nOoqSoBzHc7kFQftUeKYmARDDeWGdthk7fp86xcSVVi9u5zkRqkwggHAEzMHMHbHekS8BlODU/CyiTPSCBOT1bP171Gzde3ylCBBAI5pmZ3/APbc7EULF52RBqAyZJB1LiDyA5+EgZAk0S4O6VVwzyX2xBJwTHnJpjPPPa657w+81ajq0sI+HlDKCfQ/r51yiAn7de2Jro/bNAt4qIYu2ojbSwMFvKZ+xz2A3OGZGZTgoSCeg7R5V6PH+kxnll3DcLCM+JClhJgRqVNfeNTAf9VDgmm4ACuY5mOkCB8RY7YySe5pca51GJVWEAGcqc6ZOYECP9NZLY1uqkwCwJ8gTmO+P0qtho7nhL9trjuiMwtLoEyWumdRYk/CTk4AO2RgAn4xxY/mSnwqmCcELmNuxG49BvNc7wto2iq3VNuEdlkQxfLfCfxC2GGfLtRLw2413VddhyqG1cpDbBQRPQhe++fPmkvZ0RN/CXnLwTKTkeY1EEAk7iTvmMZibnsrfuFveaNBC5YHGlSpgDDag8dgBtNCPDrdy1buwMOxOvUs8pBWBJMSCSTGZzvUuB4sa7rB8ajA2BNxWCnEk/boKTW2hmm0C0LrID6mIkiVLkAEnBg6TsZXuMkhw/FHmuAI5VQgGWGpQABDAgMNpj8Vc/a4lwovAoEAEoVYDlBVGBBk5XrO571oV3CarWoEjQ4VZBbZWHYnII9PKk0NBn+YDgiAdbALDHAXEg42M9sg0JTiWN4qWeZ1odXLmWJ1ZBAk7ztFT4Vi+u3IVrKqFKzBfUS8k/EOYSewPeqG45WtXdK8oKxtnK6lADSAMmQZOMCklRVnSL4gVKoMnTH1ByR33gefSh3iXEujW3weQDAnUGGpgu8x+bIyvQ0Ms8YHayEZgwX/ABGLYMFo3AJWCCd8uR6zupoW2pLEfCdTQDk6W0kEYGoDI2bpNNRolhpcK9olnKRpIEkqxm0wJ8pBPQgZE0Te8y8iIW5YOmFAK7jV2oZ4Qrm8UaCymZ/MFUsmYwDI8sGAJijVy+JBYDSV7zDQZ/ZxWchMtF8DcGeukgiTkwYznrSoV/5+0MAEgYkMgGN92HXG1KopknkeqCsHpn1q+xeVYJk8wxiTBOBONqoFooxDDIlSOzDf51LQAcNJEH/ivTPPoe+zamDKFgmFBmJMgahg1IINAxzAnUfWIH6/WqmsGdUiMfLO1a798HE7H69aGP3ku8OvhA0TAkas5M4A7bkx60d8H4gBLlxiNCKQCsBnZtRGonO4x6mcRXLrehAv4deqOuqKt4zjW0yTzNkxAj5DrvUSh2GpUHeD8R1alYk6uUd9JbU4AmZJxtGKOn3V1kkQqLGgSeY4BCjfGNTf2rzyzfjSCADt5x5xXW2OO9+FL3BaFvciQCqgBVUDJaZkk/WsuTjrJrCd4Zs4jixaI1fAJgepYE94gVi95/MsoWCpuSywOYATzN0E5yfxAUM41tn0NljJZsEasKR3g5MRsKt8O4+HMWwc6VmAIwC3+qTmRt9Kz6UrQW069HTOFALLgYAM8pyCSY2kk56AbUh4mdWcYyeu5ZQD0kkH6+VXeEcXZKkNbQgCTIOwnm8sSZ3z0rUOCtlpuQIxCg+cgat4JHTH6YHQlawyqx4qqluVi4GAkkSN4x5nPkKo4jxYokko2sjHXAMmNgJIGM/WtcIhLkgEQsbxnbt1UkDB0x0of4q6qdQHIxUziSOhInJO/wC4pJBJOthXgbwKlwRks3N2B6HtkCMQPvK4NSwQkwTA04krnaesfvI3g1LrOg/hABYAKA20H19TAz0qyw5BXHxEZI2BI+Fe+Iny+dJiT+SVi3BZSWGVjbscSYE7jyIqxLKqQwIyXgu4KtDwdKzkkxBG07da0cTw9l7arLKWwNOPMgFpnYZxt9A9nwi0pKrcJIWZJYheomMGOkDerSXtjo57xlw18EjSNLLr3BjmBWes/rHeg3E3hzuWIdyTg76jMkkdDiBkmdoz13G+zisjMCdSq3NcbAiNTKoGYEjE964riODafd29RVRqJYAGWBcDSCSp06cdwa7OJxaMpWjPcky2YkCT3AEr26j6id63ezYUXVNwIVzKtEtMwo7S0Z6fKKld4cOqAEIvO7s8qBcuMeUTvyJb2+01LhLaqzsjhvdZ1BeU6VuElJ+ISFz8wK0bxQorIT8U8RZrl83svd1KCIJJWFkiTo/EIA/DG1YuFulECBgNZGrEMFVusiRJAMbwKGW7uolxIkgasDmOSANlzPXp8q1GCQ1stClcgYGSwIM/ESGxA+Hr0nrWDRM3klLJbWZkqyySxIXmbP8A6fIZ2FW8O6Ik+8ywBgZI0kdAYjpuDnyod4jxqOdSyUGnBEFRALADUeobr1FQ4riCzAEKoMYAAAMgTI6cv3pdSuwW8UuSotoCougMqn8sk6jkxMKY9aLeC31/xVI02wTca60cvLq1KsETLovnqHlXL8Vwlz3iIVYNyqBPQgaf1yOm1bX43/DuWw2oaEDNmP8ADyeUzuRb/wBgqXHA7H4HiXEBZZn1H8WqAJJEf+0jrFE+Cu20BGSUNtgHUaQQGQiR31aoI/tXNcJxCyGYwVB0+crpGk77ljSs8UxYEZIIOpiSMH8Q7RiPP0puFh3SQS4ADU7rjQrkdzJRYjy9O9dD4nxLe/uTpZVt2wqFT8ck4MflFwyPPaK4zgeNa28gDIKnAJCxMrneR3nNdp4naZrurZL9tWBUiP8ADEBVaZ1QxUMOpnpiZrIRdoM+y1k6VuPu9pTHaNS6TM5xIopf4cMuqRI3AzucRMdOo7xUuGAtoOXVJ1HOBqyYHrn51nt3ix0rFsNGHk4mOVpgGYg+vz5W7ZZNuEJytoRiMR09aVTPvGyA/wAtJGMbkj9KVFMLAn8SP4dXRefi+FUPaYl7lqVUo7GXYaiAykkmJkEncbeVMdJM4gkY6GmpV6h5rJNfG0YwRnr1pXroEQMxSpUC9D23znpT3m28hn55pUqBIqsXebttHyrYdWkLp+KGmd9UlcdOtKlSkXFZN3CcYttwWUNpghek+eM980TteII9xDgKFhpB5iRkQP396elWMoLZspO6DdqzZVSS2k3FGhVBktgwW2UbfT638HwSqpJusxYNPxBRDAHziTtHWelKlXFLCN4xRLiha1rbVjNzmzLCAuO37NV37TBg4JYFoAJiSWOD25SeuyilSpfANELt9ruty+lY1GAe+Md/P9Kuug2yqu0qV1mVBEASBjPw9hv1pUqDO8GpnUFSdiBpWMA6evcRWrw9F0DSI26AGGnTOD1kRtmnpVJSeSzibC+8TQWJJ0s2AdgRiO6/ah3/AItna0253O2XIzv5NvTUqGOWSnj/AAO0y6Lk5BCkZgHv1mAc0Mt/w/Oki1eOzq2B+OPuIA+Q86elVx5JRwmFK9GHx72C4lfdraZXtjSYBUMuvlLGQNR5e84FZl9g+MPIgVVOdTXAZaZCnT1CMMxEznsqVbLnloSgiXG/w/4lADqW5qYAjAJLFBuTjmLTvgA5mBHwzwU3r62r6BTMHS5PJ8I3BwXU4B/NtiVSp/Vk7DqrDx9lrjKeIF0vdfWkwqqoYXNcdTAV4ODkmJOOHt3dNlmaCGHLInLaCABsOQAmY3AzmFSrTiblsc8aMQbSUdxysZBx0I1YG0TVvAMuljJBK3ADE/gbf5geWTNPSrf0ZXkK+GcCj2Guaizvc93BAgHQtwt5zJHTriu24DhWNrhkeAbVpQD8TTLO3lGfPpFKlXLzto349By6oVAtw6gZPUGASREdcHr/AGpuF8DfiwDZuQQQGZpgAAdCZMgj609KsuOClKmHI6haPROA4FbVtbYE6REkZJ3J+vSlSpV6KSRwWz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0800" y="-2033588"/>
            <a:ext cx="637222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4" descr="data:image/jpeg;base64,/9j/4AAQSkZJRgABAQAAAQABAAD/2wCEAAkGBxMTEhUSEhIWFRUWGBcWFxcXFxYYGBgYFxYYGBYYGBUYHSggGBolGxgXITEhJSorLi4uFx8zODMsNygtLisBCgoKDg0OGxAQGy8lICUvLTUtLS0tLS0tLS0tLS0tLy0tLS0tLS0tLS0tLS0tLS0tLS0tLS0tLS0tLS0tLS0tLf/AABEIALcBEwMBIgACEQEDEQH/xAAbAAABBQEBAAAAAAAAAAAAAAAFAAECAwQGB//EADsQAAIBAwIEAwYEBAYDAQEAAAECEQADIRIxBCJBUQVhcQYTMoGRoUJSsfAHFMHRI2JykuHxFYKiM7L/xAAaAQADAQEBAQAAAAAAAAAAAAAAAQIDBAUG/8QAJxEAAgICAgIBAwUBAAAAAAAAAAECESExAxIEQVETFCIyYXGRsYH/2gAMAwEAAhEDEQA/ABP8Sv4icTf4h+H4W41rh7bm3KGDdZTDMxGdOoGADBG4M1wVlkLN70szEtmcSNyJIz2J9IqrjrBU76gxJBB3mCZ7H1rTwHhdx2IVZIQ3O+ldJfUQD2Ejviq2S2E/BPZG/wAVe0WhoSQdTEkAZ0/CpIJg5Ix12Nei+yvsT7trPEEtbKF5tkBiYd4MkYBkNIAIECuT8D8D8Tt35s27iqo1EghFuAiBDPhmgxB89pJr2Phy2hPefHpXVG2qOb71txRvZm2TIpRTinIroJGikaeKUUANFNFPSmmIRNRJpGmoCxjUanNM1UhMjNKaY01MVjk1GnpqYWMaapgVMAUrGlZSRTRVxYdqYEdqLCisCnqZYdqaKLCiNICrNNLTR2H1IRSiprNRilYULTSikaVAhiKYGpU4FFjojVtjiGQyrEfp9KjTGlsejouG41WUMSATuKVc1NPWD4F8mnc8Y9jrp5mfh7d1rZVQ11dSqSToETEyRkjY7jAb2n+WQP7zQofTpJAExjHnsBXlH8OvCLNx3S6WLHUCFJUMkQRrBDdjjO0bGPW6XDoiWx5pUwNPWwh6Ummp6AFJpaqeaVMQtVKaVNFIBjTU9MTTAalSmmpiFSYCmilQOyMUgKelqqhDFqcGmLU0UgJ6qiWqJFKKKHbHpwKaKcUCJaacg02qp+8qcl4K5pU5pUCImlTxT07FRGKUVIU9Kx0R00xqdRNCYUVxSqdKqEcx7N+KcLw3DrbZ11wSxUEycxnrj9int+3No3RbNplUmNRIxOxI6CuZ8M4UEc8Hqp79DRu14LbZedAVAksQ28YAIIjMeteN97KODufjRrB2JvZYKJKgTmN8x9M/MVK1cBkDpv8Af+1cTw3gnF6y9niFC45WDmIAEFtRJ2A2oynD3bb8lwhnVdfKrLqURIBAMb9e1UvN/O28fAn466Y2dDSoVa4m/OTbfrhWU/Pnb9KzeIca4IuYBRWGkBmknS2+IPKPrW78/jrBkvHleQ/Srh+F9pmv/wCELVy3cIka0Zc9PiGMn7V2Nu8AomRCicHtVcflqTalj/o+Tx3FWslxpTQi746gdl1LggZkGSoOxjv9qbxHx+3Zt27jsIcwczEqSMd9q0XkQd16M/oTx+4YmozQ3wvxu1fDMjgqsCenX+1EgZ2rTj5IzVomfHKLpiqNRN1ZIkSN/nUH4hQpeZA7dfSqfLBbaJXHJ6RZSNcuntqpGpeF4llnDBAQYkHIMYPnUvDfbO3duBDbNsNIDOyjK7iO8EfPFC5oPCYurOlimpW7gYSpBHcU5rSyRqemilFAxyaQNNTikAqVKlQMVPTUqBCpUqegBUqVKgYqcGmpUhkgaY1GlSoLFSpTSqgs8z8N4xba+6LQe2SQZ5hgfDkZHeulscT7u2HZoiWxJBABhpO4iR61y3D2gzLqA1D8XQHvM522o3wRvsmi5aDoQQdDySOsK4GCOk5r5uSTZ6eQh7Pe0Ntraq5GuJf/AFvlj5Zmi6cQrHUpxJg7jtE+ork7Xszwz3Y93estJYaHEFSM4GoDSegNdhwvhtq1YW0CSqL8TQSTJYs0AAmSTtTnTWCrOb8W8caxxBPu3ZTbQAhHYYLM2QuN1q/hfaFeIyNgQuxGYJI9cj9mifg/Em9aW9BAcSNwY3Ej0j/ir7/Ci6CpAHmInb74pSeKobMr3mBmOWB9D1HahvA+P2hevhn/ABBFE7BBE+hYvWy0Gtl9UEaRpg5wSTj5im4vw7hX5jZtFpA1FVJMmDnfImlBVsaRRxfhXDcXN4hiRyyjsk8qyTpOSPPpW/h1VFW0ySqgLnJgYBPQ1TwPCJZtC1bJUCSCWLNkyZkye1aHthzg83r9x3FTKV6EC/aQLbtq9mxqb3iMdCcwCnURCjJOkD50vCvHWv3dBtPaKgklkZT+XZhB3/St9m0QSxI/CumOxbO+5n/5FWG4VZZgAggfUbjtVqVIdYBPi3iXEWrp93Yu3lgNrVJ5oiIAGwUdKpseG8S7Jd94vuSFJtkEMpCQR/uzmKOKSASo67TiPLFMnFqxgHQ3bp5yOvrSfK2JOtASx4fxdhdNkoEzEk9d4MQe/SgnF+BXZJNpWMzgvmTPQ7+eK7pWAGkkqTjup/tVPA8WLi6kOpCWAMflYgkE7iRQuSWyJcakqZxfhXinF8HyiwShzpYPHmQSJk/Mb11vg/tC19S4swAdJ5szAOxAgZNb1fMHf97g0E4ThQbl/Vc0t778BEEaEIwy+en5V0w8vkSpMyXjRvJv432ptWyyQferHIxA366gSOooIntpe94s2P8ADkBtI1dBJBBOO33re/gXDPLXE1MDBuSQTAAlmWM4rG/sbY3R7if6HBEZ/NJ61t98/ZnLxmng3WPbWyXAZGtppks+4PbSN+0gnei/CeOcPdYIl1SxyBkE9cSK5bw/geGVr1q87MbbKoZmOZRGOBjdu3eocX4Lc1i5wgtlPwljBlSQcgZ/7rWPm1sh+NJKzseO8Ss2f/1uKmNUHcgGMDrk7VVwPjXD3VLJcEAwdXKQYnZv1rhfGbPFXmDcRw7uyiAbZWBmY0iRM9YoavDopGr3yZAIdYnIMTHyrT7tN40Z/TaPW6Vc74aOI4YN75luWhJLA5WO07jfH3rRb9p7BBIk9gIk/etoeRxyWyZcco7QapUP8P8AF0ujqhzhsdY3rF477WWOGdbZ52IJIVl5QI3k7kSQPLpWneNXZNB2nFcr4b7d8PcJDqbQmAx5vLmAHKfqPOiHjvtJascP79IvS2hQhBBYzu3QYPr0o7pjDVNXnnCfxIuTF3h1IkToJBAMdyZ38q7zw/jEvW1u2zKsJG2O4MdQcH0oUkwL6VKlVAKlSpUWI834ctzKADJGD5xkZ9a18HwYBGl7yacrFzUBO4hpB22ofwlplSFYyBk9u378qIcJxVyI1gwRvupgHb971847Wj09YYXbhXWLy3g2kYDINvxBipHfBArR4x4g38jfaF1e7YCCesDIjzOP1qrwzjH1hWUMjCCQcGQds7CCflQ/2nLvZexZttqBXAjK65IkkQcY/cKO0NNBbwfxAW7Vq0TOkIpJPYQx/fei1jxFDJkHfM46n9K808G8M8RMxw9wZ0nUQMuJxB+ECOYf1qHHeKcRYIS4jWz5qQD8U9IJgHat+jsv8aOk9p7XGMbf8raNxYbUwZAwOr/MwY42jvQbgxx73UFyy6p7xdZYCBBk4Bk/pXe8DdYWrYYYKLJO4JWT5b/StN0YBYY/5jrvWTnWEgtgNr0YfkgwCML3+VaLAJ/D3g/1EGPvV11AW0aWkqc4gj0374rDdsaQVUY2iSv2UwDtt51zi0ctc9quZkU/iyewAJOI+Xr60c8M8XHEONGQoJn8px027VlT2W4J+U2tLGSeZ1LBjPxTvWvwjwG1wZJt6+eAQ7BhGDy/QdTsK6HOFYGpP2EWSDOB5gQcfY1IlWEAg+XwkfvvS94R06EacfLcZ6VH3QxAKkQZyYE7bme2K5wor4y+Es3GD4VHMPHRZ+LbtXKey3tJbs2bdksvIBM7yZJGfMj611nuAQSw1j8rAODtIg7fXpWO94Dwbjn4e2pkHkGkjzxBzWsJxSpitpl/Acct5WuCdOqAR/lA3n1+1B/EfZm7cdrtvi41GY0A5HlrHSjfh3h9mwuiySiiTALESc/iJnr1/wCBXgniTcRxV+3K6LUKvSWDMrEkDcsD8gO9OLdtxDbC3gfCtbtLbuXA7jUWYYmSTsZIgGtR4bmLLgjtA/7pNwwGN8x9f1pypUSdsY65GAKhptjpgjjPZqzdZnNthcY8zLccN2nSTHTtW/wyxbtILKliba/iPPBJyT1kz071rRxHnHlt03/vXH+DeKzxPGXCSS1zQgMwFtCMCfQ1cbkt6Et0dkt0YmD8tP3+H6xWXxnhWu2mto2hmKwWB6MG9Oneq/55dAAB1NpiZ75Mx2mtLMVxMCep1DJ6E/1FLKaG0A/D/DeL957u+1t7BUhgGfU3KR8DKMTneoD2a4N3uIgNsoVU6WO5UMYBnADD5zXTkefKY6Y+noa5nxLwa8rs3CtLM7M4dtIEmRoIXvjPT0rRSf8AAnFPZB/Y5wYtcU48iAw2nofMVnueB8auA9u4OxBUnG2cV0vhpe1w5bioLjU7BSrCOgBjOAOnWtBSQMaZGrBPWm5yM/oxejgb/D3UE3OAnuVVT/8AS1WnGWfdvYa0yLcgssGQV6qTOk5IMbzFd9buOOqncZHYx61B7mrdFb1iKa52jN+Oec2/CuFMFLrCAIkqYjY5Hp1rrvZrxNeGsix8YUkgrAwTMRtvPWruM8G4VzDWATvy4P8A8n+1YLvsfZOUa7b9dvv/AHrWPlNO7ZD4GdJb9obJ31r6rP8A/M1qt+JWW2up8zH2NcS3slfAm1xE/wCqe28iayP4fxqmCgf/AG/0M9q6Y+Y/lf4Zvia9HpAup+ZfqKVeYfzN8YPCNPXBpVf3b+F/ZPQt8MuxBYyGXuIAAA9NxVv/AIVBc1F3BMSQSCfMwfT6GsNskQBGCY6zIkZ7fvtW/hbpwreeqZB9DEEZj7V5jtaOxv0E/DfCRb2vs2o5DtB9c7jb9nPQf+Me4oBuZHwkidQx1Brn7FrUVCksMAeRmI3xg1u4Ti2stzOxnl8gNWCM9jUN3sYX8MvMs22KiJjJz6Y2M0UW/IggNsD9o5TXM8Ugt88FpP8AmkT2+WO9arfGmdRkEgDyI/v60KVFYDd6zODyjygH02yKxcRwjKAUfSfQQwzv07UQs3JEnM9fKrD+UiQe/wAv71TimAHt3WIHvFA6zsBPcHamu8N00xv1EZPTz9K2cXwvzDRntv1Hr96yFGBIYDG22JgCM/uKzaopMycXbwNSyRse8dPkKzKtxcBg4/LnIB+HsRneP0oiU8584H3EfuaScPpyMZjfBxnHTrU0NoxfzyEgOunrJBGZjJ/5qy0pIm3cUySDv9AR1qfF2QSQ0RIjE576oyZ6eXngdd4c2ixXUygxA+IesAZ9aBZQQF8GNQiMkjr0yOox1qL25OoQRtgwfXH9M1lTjwDDqMkQZzI2DH5fIVs0WywgljBgL5b5iD1FKh2ZuIuC2rMSYCljqnEDfbyiuP8AYDiylq67Eh7twZ8yRqPf8Rx1ijXtvxZtcIwDHn5dJjVkRuN4n9K4LhPFAipbUxJac9SSASDiIx02rq4YPoybVnq9nxNWyfNo6mRjb9486ld8QXTKkZIjGQCT1+eOv9PN7fj0GQ3qcHaWj0yR9aK+C8cb1xVB5QRgdzG3+nB9Kbg1kvB1fjPiycNbDNmSQqxn1MGCBHbt3rzlvG3tP/haSZLMVAOHy2cEYme3nEmHtr4k78SVtP8A4aSEKyJj4jI85H070AuOyWxc1Bi5YdDt1PXoc+XXNXxcOLfsz70el+CeK+9yAFKxAOrJwWGojOY7bj1rpjaN1AJ0TIkeWDgfXcz0rz72dvy66AIFt1uCJyGP+6NS5G8Y6CvQfD+IUWwADBMAwDpjLCJkbx/6/XKcUmap2rK7/B3QAUfPUXJXYRuMdOwp+EDIq6gSxJkAgiSSZLT2j/itxsubfLE9jiATgZBxP2qVm2PxDSxgTgzgdNhAxWbsePYI8VtXb1l1toASUiWUzpdWYSDjYg+p3puDXiPdoCOfeCR0Jx2nY/P0olcthG1AACSG5oggwQBtG+9S4i0CfKDgjIzDZBEf9fMUmlQ6Xoz8FYfQNZGqSSA0ZJ++M4qHFcWLYhoPWMnH9sVoszMHQY1SDKkDMadz8zWe5YF0xrZDDEhSMiRvgicf8UtsOpdbuYwApIn99qhrkalIM9ZjbfO522qgWPdgMAYkEk6yTvMQQO+fLat1m5qbS0bgbRAJwN/36UUJxXo5y37VhB7tlZTMcwO5xjvB/St/C+JPeC3FOlWUmMQMgrt10/rRRrIIIgEEEmR19I653ql7ajSFCqGEgLHQDIAECB+grR5WBEAj/mH/ANf0FKsR41hgWyfm39BSrEzs5bg2RiQ2hYx0kwFICtkzJBq33UMQYggEE75GpseQ07D9JrFwtr3S62G7iQWjoA0k741ER3HarDx8OykYt2yXYTMiABq3UdO8zNdDXwQ0abfFMLgUagNOrvEmBPljbyoszNcATV+EAAAyd/QD61zvC3feMdR0lgo3g7kw3U47d/OAQFi6jKFIzsZzExjA88VEokO/QVt+KXLR92661GMzv3E77/ajdu8LmAVQmNMT0nEdunzrkheu3DziYx0DHTkDry+fXGa02rDKu+qZ5ewMkff5VNAm0dLZvlc6oPQ/hI7gRFFP56cnr6GYziuZ4K+jW1DtsDy5wB3/ADCfPrvWpCLQhDjEg9JiDO+R086LNFKzpDd6z8skZ2n51TflpA9BIn99aH2PFNMA5nbBPmc/03rWqBgCpJMznEbiMDandlKiD3WAEpgwMATJMST261nHGpqKmFMiJGJPSfzbY863tqAMSRJBB++5zsPrWC7ZVwotqhG5BBHw9jtSaGi/irMiCcdANgayngjLOOpzkeQBIETv26elTt29Ookn/T0HkDtsf17VAoejb5zG37z86TRRifh5aY36jr6CZAnt/WqBw7IxCvtgiDpnG3QdR9aItKjmAkdRkj0jpEVG7aZipGlogwTHXeY9fpU0JxMHFcYCwS8issQwYa1I1YgERkCd/wANQfwrgrpUHh7RgfiRNp6HrRS7aWeZT9iMGT0zielU3bNu4JxsDy7kHuO9PKJoB3vZfhJDe4ABjBZowYAENkQMesCg/i3gqcDYu8SjurNCoDBUFuWAV6gE5M9jO9dfb1CUtwf8pAk79zvt5fWuI/iBxgdRbDaPdwTb850jHpJ8ojqK14nJypvAmqOJvBgAhJMD4TBiQGPocydjNUqnKWwYjeIz0jrVjl3MczMfUsZzA69zThYDBpDdBAyJEyZ5SB+nSvQRkwp4LxTJeANwiQR1PM0ACDs0gCekDtNevcCIP00jOoTp7g4iM5wflXjVnhtL2Wg6SyqAVPMwZJAYACDqJ8ojrJ9j8HvqyyQeWNLKZ5LgGjrLEDr8+4HNzrTNuJ4Clq6VkNjMznAP5vMADfvUr3CjSWAEkSD1BPmNhI+1WMgb3gEwVBGZyxVcHI69e9TdTpwsxgecMDzCDjJzG0474NFWV3eF1JJYKAdyNiMACeu4yDWK24R4LAlVkwGAjGCPU9BjO1ErbE2TyhTlYEsV8gDBJEnpQp2hpJyQIUzBBjUQNpBj7d6mSLiyd7gy3MpICnodwQcweoxvM+tK2pJBDgkTo6SRgk5iJmQNprRbVXSRMOI/FBOQcj4dp1CsLJoWFYbBgHY4Hc6s/FqznYUh2EuJt6gTkblTPU9J6ZP2oY1w6goGYywZYmPxYnrv9KK23lFYskkKC2/NMN17iPn8qGcVZC3AkQB+LHTpBnEdYBGPOm/kUfga+zRKlhG43kAgxn5CP+qC+z/jHvr3ECQQrhbYBiAoK7bidMx2mfPpr6g6l1EcpBz3XBA7jBFec+wl0DiXt6CIZ2k6dWqYC6RI9dJ6STGK0griyW8nei0TnHXYjv8ArSoXf4xNRnBk7E/2P609LqO2cPc4cs9pQdtJP+3UZ8wFJnp96v0uz6hpGdRLEQxLHSD2AwfU/XM18rdQqvw2yWgGNTBcQOgAH3qu9cLWWdGyCTEnZSBrY9SSVx6VpTOcP8Pw4hwqBgOUnTEBoA3nVk7+db0Yu5yNIhRAlsbD0mT8vKSPTiAhVC3M4Uu5AWNnM4iZI6xtvRDh+Ot5UOpC4GkyCxAyPzGT17+tYuy7wU/+RDqVVsyV1ZjDkNGcgFe3bvRPhFIQKt5XdsknIKnzbr8I+Xka58vbRECP0AAiTLCehJOSa22LI1QOUQZKzOMmO46dPpUvBmm7C920rOusAHeBjpiTn8XzxV722gIEmRC9YAjJO+yjby+ebhbzOd9SxBJxB6mP9u+MCs6cVebibiqSLaWwJCfCzvLHUepxkdqFk0r2F28OL/inBYK24EgGAfQxMfFWVHa2WA1aoyRJMxEZ+f07VrtX9LqQCwO7HA0hp9SNzHpVHiem4VYlkk+Xw7SZ69ftQ6EbeH8VdcEFgRG4P6dYzWleNVjpUDUBqggx8QBz/XfrmgFm0xOu3qVTIJJ+WI9B8xvUH4i4CETMDmDTmInTPWRQpD0dK18NKEaYzBG4yMfvtWe94ekbsFG2Ttgb79B9axeF+J7rcWJBJkACPwznHKD9OtEW0wVVjB3jO589qey0VLwpg+m5+h/SoocgBdyQTuDpGkzmdwPXzqVxmGAZGckjYehneT6UlSYJXSw6jrkSdsn070h5J25MDlMY29enfaaov8Ep1ALpcgfDA6RliPTvtVduwTOjYmJGCCCchWwev2rRdvMjDUSygAHEmdpJ9f1NAjJcdlS4zqq6UwcnYTzEDEZGM/SvFfFeMNy4xKxq2H5VDGB5enlXr3tJxaiw6B2tlsdyZnYHOwP738ecM91V0yQEBX4RgRB7YAnzmunx1tkT0ZgYIfbOPtn6RV19TvvMbwMlQxwMdRRTxXw9bWpVuK5XmIVSzKJHxkcgIJA5S0yO9YeLRy+kmSqDqxCwOacGBuTE9a6EzNoL+BlGbh/eTAuyVGEBtoCCf8xmZjpny9O4F0WwroCRCKFJIMBQ2kzkSbgHSJ715qlhFtrzMFlHKgxrTU669BOF1IIGTAk5wPQuE4lntOTpUrdwoLH3YhdW5GYJPaRXPy5NoBSxxk62kqugAnOSzqBEnGdQOBVvC39doFSd2j4tXLGMmSIAHnBofw3iS6X1NpcZIMxBE7EDUIjEnAqfDccqod2ljp8yQGyW2EAYrEugtauaUBJJAZtjLAQATM80f29aw+Iq1wyhMqwCmAQQXCsFIyDBwRvFPw7QA5ypZjGIiIye+P1rJcvW7TIqsEHN8nOnTpye5xt1xGENI0eB3S6KBAKZKwRkE6htO+rPXNauGcvqVvPPTLGBM9v1qp7sPqCliCFAG5BAZtWIyBt0nzqgWl1aW5RjSIiSAAR9h8l+dIDa1se5LsscxDYkgdz12n703E3AzPpYZVTju3UdDEHzmo2bhKOdUyS2k4wuoGPUafKs3EXl95GehcGRiOkTPoYqmsC9mv8AmD8XYphsSNQUxPUE/pvNeU8JdNjxC6RjSzzMth25WMyScp1z869Ou2RcTUFE6lcDI2gkcvdlG33zPG+03CsOPuOoZpTkZQIYOVZCO5Us/wAkXbetOL2TLaB3EeNAMZI36tB+lKgF7heKJk2LhmGnS2zAEZGNiKatuiJ7li8edBZSRlpIxvpUAfSlwfFsV0CZMDJ5VQFSAAPMT8hVLMCptgZPMSO3UCkOKKH3oUAAaRgmcAdesGnSOezo+FXXxcONQViutpyFBwwb1XyGKM8TxKJcUCDqbTBJwMyRjy6Vy1l2Hu+Y88FzEkMSZkzvCnBjfyrX4bdVr4a7+FngHBIBOSB1mcR0Fc84+zSEkg8H9wpDB4P4d4nKgk+SyIziTmsfBBLTqAzi5swJJWQAcT8IjEDyrX4pLqmiNbsuoDAAIyTB6ADI71m4rjygKqVckgaiDIkkkiNySZ6bVkOfyab/AIlr1qgKrtqBAg7YBOM59TNafDONDWVbUSScMSX8zqPkIE9x55oZ5tZXnucoGoScH4mPXEkDtv2hctFCqoCqw0aIOBtg9dv0pYoed2G2s6yh5hI/K0bZMZJE7DypnsFGkB2QLMkRB1aiZMCd/TyrFY4gi5s7AzAYkgkSgx0HxTiB9KIjxMpKhTy5JWIEHPr1k+Y+SHaZNl+MSEUCVERmJ322/ptQ3i7+p5tgiJKgE7nIBHbtH9KIvx5aSGkjLDcdTpHzXt0+gjirR1FwGJJXI2xuy56wR5SO9IdusF3C8WSSLgAOobsNQmJzsSMYq9OIZVUyg1ETmYUCIJGJ6x5UO4pBKmCR8sdhBEkmDV1jjFCgurkGeWQSIxqPbfy2NCEmHrPEK3NpyxgEkkbbZ3GKvW6OYQQM9Tk9cTt8h9DQrg1loFyQsGBllIHN9YPfYfPbbHL8UyJ2ELB7GDOP0p2aJllpRqlX9BOJmfrUhd1NDxjIzHTB+x9KijKzc2kAKDIfYiR078372se2IyAWPXMRmY+h86B4Zynt67W7CqyqxNxSHjAAJLY31QAPRj5x5ZZYEy2WaQekNJOI+W/evQP4g3SxUBwSgY7ZzEKRs2QfT6zwPCOAGEDOATuvfSZwTOfnFd3CvxMJ4ZqEFybk+7w7hRpmDgRgb49afw7QZNxSQ5wgfRqMmEZgCQuRMdhkb1nchlEbtykfSCD5mtfhqhb6rAYISIbCtcJISe4DEHzCxjerEEZDMsyVKroCqxVdJYovONi0mSZ6+vc8OlwEmYNwoYJgyojmP4p1TB3gVy3BXbd7i7Tl7mmZIQkArrjlwOULBgdF3ECelufDcDNqOslpaBE5gc24nrMx8ueZvEqtIsD3lxGfoAQMqC2STtGZMjrRPjL2nSjBtOocqnC6kAiSPhMDB3JJ7UGa0sgoTAcOCY1DDjBaZ2kqMZqXE3dd0AEpABA3yfhEdd8dMGe4zZYdv8fAGnS//wCcAHOOZdOY36/PNMee0SAWMFhKgsGiCgABBx26n1oYpZV5VIY6V5YJGSFIz8IJGJrZdLyoUwwAkM2mTuYAIzvg7+VTQy7gr7Nw4ZnI5hGg7DMaTHbrttV9jxLSZuHlIKmMNqkxhRswGZjIHzGr7xU0nSH1/BqXSwIIAJWY1AkDznyq88IbjupEAFiSTtkNMjoOnz9aAoIDiwyspViCo0kkgiSJA/N09dulYr3EOWBUKDpgDrqChSCQO8nz9KsYMdasQCpKqWOlWzKmR8LdOs4rFauksZEqFNzkw0KTIn+sE70/QtMKeG8apZllV0lMbDKwDB+Ftwe4Udq0DiOREInlC/5oBiJ6ZFc2VGh4KnlKKxWA0sSoOw1SYH7k4brPaFwKD3BPfb7knaplolo22uIgABnA7aTilQ2xcv6RNvP+r+wpVIqPHbT9R6evl6U7MR1E7iM+gqFt4GN8/p/3VyW1IUzkb/Ux69K9FnDZbwfFXJ0KdIYc2BkSpMA/iGMjMA9Jq5eIhQAw94bohgPhUD4p2iZkHvWQb6zAicDrtG2wq/w0I98e8Olcn0gEg/KJ86TS2M7bxAIgVlZveOpiPjXZnJG0gSZO01gsvpgNAtttcaJaDEkneB0qHg3H+9a4wddYGSdR028lyBGNpgHGBmmbhtdxdJJUcgDEHQYX8M53P725OtYZt6CLtY1czKoVcapGmeX5HP2NEL1tTi0dWwBXmABxBg4/6+ePhuDtIrq4DZJlgJIVc+QGDWPhAwV7isEt6tQIUZO6mGJAyYAA69KzpFfpNd+2FXUNSAAEsCGCmTOrPl9SelbeD4iRqRjHKMzB1iW9A0rHoPmM4wG7aCKTJ5WmAWJaW1YBEkx6DanRQmltYUqZksY3IxGCP67Ug/g6OwVWWJLRBECAYjdGGFJ7d4p7qpcBDMAczmSIaYB64ESe47UAs+KatRBDDaQAANI6TvIBOe470RQsEK64L5yICDUoA1jONyY6n1M1Ra/Yi3gpLNpukBSMGe8AT9+u3rNi+DnSxYhSIgbSMTLRtM/OKJcK5UZMjuCJwDJzHl2qPGX3I5FLaok4jSAT9SJ7/CfWgvojDYse6JwJYkzJ6zOQP8ox2xV9gNo1nOoqSoBzHc7kFQftUeKYmARDDeWGdthk7fp86xcSVVi9u5zkRqkwggHAEzMHMHbHekS8BlODU/CyiTPSCBOT1bP171Gzde3ylCBBAI5pmZ3/APbc7EULF52RBqAyZJB1LiDyA5+EgZAk0S4O6VVwzyX2xBJwTHnJpjPPPa657w+81ajq0sI+HlDKCfQ/r51yiAn7de2Jro/bNAt4qIYu2ojbSwMFvKZ+xz2A3OGZGZTgoSCeg7R5V6PH+kxnll3DcLCM+JClhJgRqVNfeNTAf9VDgmm4ACuY5mOkCB8RY7YySe5pca51GJVWEAGcqc6ZOYECP9NZLY1uqkwCwJ8gTmO+P0qtho7nhL9trjuiMwtLoEyWumdRYk/CTk4AO2RgAn4xxY/mSnwqmCcELmNuxG49BvNc7wto2iq3VNuEdlkQxfLfCfxC2GGfLtRLw2413VddhyqG1cpDbBQRPQhe++fPmkvZ0RN/CXnLwTKTkeY1EEAk7iTvmMZibnsrfuFveaNBC5YHGlSpgDDag8dgBtNCPDrdy1buwMOxOvUs8pBWBJMSCSTGZzvUuB4sa7rB8ajA2BNxWCnEk/boKTW2hmm0C0LrID6mIkiVLkAEnBg6TsZXuMkhw/FHmuAI5VQgGWGpQABDAgMNpj8Vc/a4lwovAoEAEoVYDlBVGBBk5XrO571oV3CarWoEjQ4VZBbZWHYnII9PKk0NBn+YDgiAdbALDHAXEg42M9sg0JTiWN4qWeZ1odXLmWJ1ZBAk7ztFT4Vi+u3IVrKqFKzBfUS8k/EOYSewPeqG45WtXdK8oKxtnK6lADSAMmQZOMCklRVnSL4gVKoMnTH1ByR33gefSh3iXEujW3weQDAnUGGpgu8x+bIyvQ0Ms8YHayEZgwX/ABGLYMFo3AJWCCd8uR6zupoW2pLEfCdTQDk6W0kEYGoDI2bpNNRolhpcK9olnKRpIEkqxm0wJ8pBPQgZE0Te8y8iIW5YOmFAK7jV2oZ4Qrm8UaCymZ/MFUsmYwDI8sGAJijVy+JBYDSV7zDQZ/ZxWchMtF8DcGeukgiTkwYznrSoV/5+0MAEgYkMgGN92HXG1KopknkeqCsHpn1q+xeVYJk8wxiTBOBONqoFooxDDIlSOzDf51LQAcNJEH/ivTPPoe+zamDKFgmFBmJMgahg1IINAxzAnUfWIH6/WqmsGdUiMfLO1a798HE7H69aGP3ku8OvhA0TAkas5M4A7bkx60d8H4gBLlxiNCKQCsBnZtRGonO4x6mcRXLrehAv4deqOuqKt4zjW0yTzNkxAj5DrvUSh2GpUHeD8R1alYk6uUd9JbU4AmZJxtGKOn3V1kkQqLGgSeY4BCjfGNTf2rzyzfjSCADt5x5xXW2OO9+FL3BaFvciQCqgBVUDJaZkk/WsuTjrJrCd4Zs4jixaI1fAJgepYE94gVi95/MsoWCpuSywOYATzN0E5yfxAUM41tn0NljJZsEasKR3g5MRsKt8O4+HMWwc6VmAIwC3+qTmRt9Kz6UrQW069HTOFALLgYAM8pyCSY2kk56AbUh4mdWcYyeu5ZQD0kkH6+VXeEcXZKkNbQgCTIOwnm8sSZ3z0rUOCtlpuQIxCg+cgat4JHTH6YHQlawyqx4qqluVi4GAkkSN4x5nPkKo4jxYokko2sjHXAMmNgJIGM/WtcIhLkgEQsbxnbt1UkDB0x0of4q6qdQHIxUziSOhInJO/wC4pJBJOthXgbwKlwRks3N2B6HtkCMQPvK4NSwQkwTA04krnaesfvI3g1LrOg/hABYAKA20H19TAz0qyw5BXHxEZI2BI+Fe+Iny+dJiT+SVi3BZSWGVjbscSYE7jyIqxLKqQwIyXgu4KtDwdKzkkxBG07da0cTw9l7arLKWwNOPMgFpnYZxt9A9nwi0pKrcJIWZJYheomMGOkDerSXtjo57xlw18EjSNLLr3BjmBWes/rHeg3E3hzuWIdyTg76jMkkdDiBkmdoz13G+zisjMCdSq3NcbAiNTKoGYEjE964riODafd29RVRqJYAGWBcDSCSp06cdwa7OJxaMpWjPcky2YkCT3AEr26j6id63ezYUXVNwIVzKtEtMwo7S0Z6fKKld4cOqAEIvO7s8qBcuMeUTvyJb2+01LhLaqzsjhvdZ1BeU6VuElJ+ISFz8wK0bxQorIT8U8RZrl83svd1KCIJJWFkiTo/EIA/DG1YuFulECBgNZGrEMFVusiRJAMbwKGW7uolxIkgasDmOSANlzPXp8q1GCQ1stClcgYGSwIM/ESGxA+Hr0nrWDRM3klLJbWZkqyySxIXmbP8A6fIZ2FW8O6Ik+8ywBgZI0kdAYjpuDnyod4jxqOdSyUGnBEFRALADUeobr1FQ4riCzAEKoMYAAAMgTI6cv3pdSuwW8UuSotoCougMqn8sk6jkxMKY9aLeC31/xVI02wTca60cvLq1KsETLovnqHlXL8Vwlz3iIVYNyqBPQgaf1yOm1bX43/DuWw2oaEDNmP8ADyeUzuRb/wBgqXHA7H4HiXEBZZn1H8WqAJJEf+0jrFE+Cu20BGSUNtgHUaQQGQiR31aoI/tXNcJxCyGYwVB0+crpGk77ljSs8UxYEZIIOpiSMH8Q7RiPP0puFh3SQS4ADU7rjQrkdzJRYjy9O9dD4nxLe/uTpZVt2wqFT8ck4MflFwyPPaK4zgeNa28gDIKnAJCxMrneR3nNdp4naZrurZL9tWBUiP8ADEBVaZ1QxUMOpnpiZrIRdoM+y1k6VuPu9pTHaNS6TM5xIopf4cMuqRI3AzucRMdOo7xUuGAtoOXVJ1HOBqyYHrn51nt3ix0rFsNGHk4mOVpgGYg+vz5W7ZZNuEJytoRiMR09aVTPvGyA/wAtJGMbkj9KVFMLAn8SP4dXRefi+FUPaYl7lqVUo7GXYaiAykkmJkEncbeVMdJM4gkY6GmpV6h5rJNfG0YwRnr1pXroEQMxSpUC9D23znpT3m28hn55pUqBIqsXebttHyrYdWkLp+KGmd9UlcdOtKlSkXFZN3CcYttwWUNpghek+eM980TteII9xDgKFhpB5iRkQP396elWMoLZspO6DdqzZVSS2k3FGhVBktgwW2UbfT638HwSqpJusxYNPxBRDAHziTtHWelKlXFLCN4xRLiha1rbVjNzmzLCAuO37NV37TBg4JYFoAJiSWOD25SeuyilSpfANELt9ruty+lY1GAe+Md/P9Kuug2yqu0qV1mVBEASBjPw9hv1pUqDO8GpnUFSdiBpWMA6evcRWrw9F0DSI26AGGnTOD1kRtmnpVJSeSzibC+8TQWJJ0s2AdgRiO6/ah3/AItna0253O2XIzv5NvTUqGOWSnj/AAO0y6Lk5BCkZgHv1mAc0Mt/w/Oki1eOzq2B+OPuIA+Q86elVx5JRwmFK9GHx72C4lfdraZXtjSYBUMuvlLGQNR5e84FZl9g+MPIgVVOdTXAZaZCnT1CMMxEznsqVbLnloSgiXG/w/4lADqW5qYAjAJLFBuTjmLTvgA5mBHwzwU3r62r6BTMHS5PJ8I3BwXU4B/NtiVSp/Vk7DqrDx9lrjKeIF0vdfWkwqqoYXNcdTAV4ODkmJOOHt3dNlmaCGHLInLaCABsOQAmY3AzmFSrTiblsc8aMQbSUdxysZBx0I1YG0TVvAMuljJBK3ADE/gbf5geWTNPSrf0ZXkK+GcCj2Guaizvc93BAgHQtwt5zJHTriu24DhWNrhkeAbVpQD8TTLO3lGfPpFKlXLzto349By6oVAtw6gZPUGASREdcHr/AGpuF8DfiwDZuQQQGZpgAAdCZMgj609KsuOClKmHI6haPROA4FbVtbYE6REkZJ3J+vSlSpV6KSRwWz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3200" y="-1881188"/>
            <a:ext cx="637222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1026" name="Picture 2" descr="https://www.kuleuven.be/thomas/pastoraal/vieringen/images/1597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227" y="3861048"/>
            <a:ext cx="21717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52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852936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BE" sz="3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Espadrilles zijn zomerschoenen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675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6600" b="1" dirty="0" smtClean="0">
                <a:solidFill>
                  <a:srgbClr val="00B050"/>
                </a:solidFill>
              </a:rPr>
              <a:t>Juist!</a:t>
            </a:r>
          </a:p>
          <a:p>
            <a:pPr marL="0" indent="0" algn="ctr">
              <a:buNone/>
            </a:pPr>
            <a:endParaRPr lang="nl-BE" sz="4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ASERUTEhMVFhUXGCEaGRYXFRofHxgYFhcgGCAfIBgYHiggHh8xIBobITEjJSkrLi4uIyM2OzMsNyguLisBCgoKDg0OGhAQGy0mHyY1KzcyListKy0tKy8uLSstLS0rLS0tNystLS43LS0tKy0tKy0tLSstLS0vLSstLS0tLf/AABEIAGQAiAMBIgACEQEDEQH/xAAcAAACAgMBAQAAAAAAAAAAAAAABQQGAQMHAgj/xAA8EAACAQMCBAMFBQYFBQAAAAABAgMABBEFEgYhMUETUWEiMnGBkQcUQlKhIyRicpLRCGOiscEVFjNDgv/EABoBAAMBAQEBAAAAAAAAAAAAAAABAgMFBAf/xAAoEQACAgIBAwIGAwAAAAAAAAAAAQIRAyESBDFBBVETMmFxgfAiQtH/2gAMAwEAAhEDEQA/AO40UVg0AFKdZ4htLQA3EyJnkqk+0xPYIOZ+VVvi3iSdroadZELMyb5Zzz8CMnHJfxOe3lUvhnh+2t33Ku6Q+9M/tSOfVzz+Q5UlGUla7ESyRi6M/wDdF3Mf3Owkde0lw3gqfkQX/wBNSU1jUI+c9hkedvOJMD+VwhPyqxgVkqKlR+ppYq0fiC2uSyxt7a+9GwKunxRsED16U2pRrmhxXIG7KSLzjmQ4eM+YbuPMHkR1BqJpOrSxyraXePEIzFKows4Uc+vuyDqV+YyM4LruBY6KxuozViM0UUUAFFFFABRRRQAUUUUAFYNZrDUAce4GAbV9Wc53eIo+WT/YVf0OD1xiqLb6bcx6hqF3atAIXYKWnYqDIvXBHLGTtye/wpHq+r6j47QXd09sxGVjtosiRDyDJKCxP9INXjzRUEYZMEpTtHZv+qxqu6UhB5scDHxNQm4ttidsO+cnp4KFh/X7nzzXHdFtA0MUx+9vIwX9o4jxvfkNr3AJxnGOvOrRwTZzNcXNtNd3MUoImjAkRsxOME80wSGBzgYGajnFvRv8OUVbL+b+8YexaBfWaYL+kavULUeH5rzYLqZVVHV1SBCCHQ5B8VyT/SFzWm74dvdpMWp3G5faXdHCQWxyDbUBK+nKkWi8Qam8Sus9tIOjK8TKUdeTKWjcgkHI6CpnJRWy4RcnSLkdMuFHsXcn/wBpGwHyCgn61Hkk1OLntt7kZ6AtC2PnvUn0yKVRa3q56QWj4/zJV/UqcVHm4w1JJViksIFLHCOb0hHY/hVvAPtehwahcK0wcJLuh/pnFEUkvgSI8E+MiKUYLAdSjA7XA/hJxT4GqVqen6hemJZreC3EcySiVbkyspjOSFXwkxuGVJ3cgehq6qacX9SWZooorQQUUUUAFFFFAGM15JpNxJrK2yKCwVnyFJ/hGeQ/E3YL3OK38P2LxRftHZ5HO9yzZ9puw8gOgxis/iXLih1opb7Sk0LICYpJDsYdTIWcMR3BDeXmPOkbcKTKBBG+YNouLaQrkQXCHLR8ukTDt8R2rpes8PRXDCQlo5VGFlQ+0BnODkYYehBqja7qN9Zi7t3SSUfd2a3nSPA3BDuzjKqVOG59s1ilKDaN+UZJJkTSrKQ26WbIHeBYd4U9dxYHBOOnsn6+VWC+4bMqROsvh3cOGjlGDtfGGDKOqN3HlULg+4ZjHOSNksYO7PM7wnIj0KsfXdU9LkLqbpkkyRxgrn8KrIwbHxGM+uKUaTNJ3W+xE4k4v1S0t2aSzQEHD3Ecu9I1PLxDFtDnrnbn51XrXTT4SXOmyqzMMtu9y5wTksPwPknmPge2OlyxK6lWGQwwRjqDyI+lcu+zmN7afVbNRvWB98a/EkYAPcqAPWtHc1oiNY5fcselccWqKsd2rWko6rKDsP8ALKPZb9DUfjDjPTXtJYkmWeSRSscURLM0h9zG33cNg56jHKpuuTQ3GnXpZUCCN8HcW5BcgsCo2PntzxSn7IZGj0uGUWsTNuceKfZYgOfyxsT3HyqdRjbRM5vsdB067lisI5bkHxUhBkA5neEyRy6nNVi7v0eNy9yWu3GEhjmMaJIeQjDdGKnqTknB5DpU254yK5WSGP1/eFAK4/zVSoXCOsTofu0Vq0kA9pXDxgQq7bgrEMVfqSCpzjqPOoyUvGjJ6HtgNW8JBILRXCgMd0j5OOfQL3+NapeIZbWSOO/+7ospKpKkhA3KpbDJIMjkDzBIzy71ZwOVRrjTIJG3PFG7Y27mRSdvXGSOnpWvH2FZstLuORcxurjzVgR9RUilCaBbpzijWJuu6JQvPp0AwfganxSEHax59j50uVOmBIoooqxGqSBWxuAOOYyByPmPKsTSqilmICgZJPYDrW2kfEEsqsrLG0igEqijrMMbNx/L159jg1nN8VY0MdNvhNGJACAc4z1wCRnHyzVY0viY3GpXNoyjwk9mNse9Iiq0gz6CRDVm0u18KCOMnJRACfMgcz9aqHDWgXSTr4yqqxzzzbw2TIZyQoAA5AKeee4FQ/CYFT0Atp9y+mTnAyWtXbo8THOzJ6kHPf8A4q8W98V5EZwOvcd6U/a/pkMi2TyruVblUYDPuyjb1HMHOCPUUoGlXET28cN5Jtml8ICVUk2hUZjg5Vjjb3NZZIbtPZ7MWS4VJaRZtU4mjjPhxIZZyPYhXGTnufyrnqx5Vq4O4ea1WWWYq1zcP4kzL0Hki+g8+9aZrS7t8iWPxR2mhQ4b+aLmyntkFgfSpui8QQzDbkqy43KwIZc9NynBHx6GkpNaY2oy3FlZ+1dLiT7tC8gSzmmWOUp7+eoBJ5bcjp5iumaPpsdtBHBENqRqFUeg/wCe+a5b9qOpJci30+2/aXEk6NtU80VMkk/qfgDXQ+INVeztlm8JpQm0SBCMqmMFufXHXrW6dbZ5Zr+R4vJxDdBp3AjlASMk4UPz9k9snsT16VC0OxFtcSqYUYtI8gmjK7wsrltsicmGM7QeYxjpTWK8tryBxhZFKkSRMOYyvusp5g4PcUs4N4WsrdEnhhRZXjAZ1JPI4O0E/hGAPgBTg0tIhlqU5GayaxmoGuaUlzEY3aRO4aORkZSOhDKR9DyrQRPzSzVZgrRfm8QADPPB5H5Ul4egvZIikt4S8bNGzLEoJ2sQCSwPMrg9Kf2emIjbyWdz+Jzkj4dh8qxlJy1FDJ4ooFFbiImqahFbwvNKwVEGWY9gK22kwkRXGcMoYZGDgjPMVS+NJVleSKUgBEURRH/2vM2wuPzbRkAdiST+GrvGMDAGBWUZcpDZ6rEcgYAqQQehB6/OlHEc+RHbhtpnbaT3Eajc+D5lQVB7Zz2o4SQLZQADaojGAB0Hb9KrlugOb/bjxEY5baBD/wCNluJPgr4QfUMflUTjPUTBbac8UgWRZy4bqMmNj07g7sEeR9aqHFmqC7v7ubOVMnhr/LGNv96nadqifcpbe4TeyxOsEgXJAZcBSfw4IHPyHpXnlkXKmdfF6fN4YZErT8HaOC+Ko7+HdjZKnKSMn3T5j+E9jWDbWGpGVZrdJDBIYj4ijORg5UjntNcO0i8ltpEmiOJEGDzwHB6q3oefwODXY+BJo5/3iDkjKVkBIz4m8vggdCu5lz3GPKox5nKajWiPUvTpdI7/AKvt/g70fhixtCWtreOInqVXnj41v0/U7e7RjE6yKGaNx5MORUjtTFhyqj2tq8OoSLGjKGlD7gnsPFIu5gzdNyy5x39rGMHNeib4nLSs96dpMyXMAEZVoWKGcEbZrUI2xWGc7gxQcxyKkg88U6msbqIk2rRlSSTFLkAMfyuvNRnJwQflTsVE1SWZIyYYxI/LCltuRnnz+FDjSthYisNJvlnku5JkLugUWy7vCVUyR7bc9+Sfa2jyx3qadYm5g2c24HGAY9p9d27p8vlUG04zTcVuYJLdl94tgqvkWK+6p7MeXrmrOrBhkYIPMHPXNCfLaY2LdFt5FEjy43SNuwpJCjAAGSPICmmaqN9wRCr+LbDY/MsviOockk53oco+T72Gz3B5Y9aLJfpOsbLI0RyH8YJlORIKzRnDjPLBUHvmlFuKpoC3UUUVuSazEpOSB/avYFZopUkAv1bSIbgKJVJ2ncpBIKnGMhhzHIkfCoHFd+LHTp5UAHhQnYOgyFwo+uKfVyz/ABB6jssI4R1mlA+SDd/vip4pOxnGtOTbEo+f1qYkmDWmJcKo9K2J1rlzdybPoXSQ4YoRXshgrdDTnhLiNrC5WXJ8FyFmXtt6BwPMeflmk1GM/wC1Y45uErOj13Rx6rA8cvx9z6aikDKGUggjII7g869Fa5x9jOul4JLNzl7c+x6xOcr9DkfSrjb6/E0zQkFSHKBjjDOqhioPnhgcHqM4ziuypJpM+X5MUsc3F90atP4gD3Mtu8ZjKuVjYtkShUVjjyIDZ2+XOnmKqnEWnzPJtjiZhI0ciyAriKWFhzOSDgqMcs5GRjnVrWjHfkhivV9CinKscpIvuypgMAeo6YKnupBB8q36JpiW0KQoSVQYGcdzntyA59ByFT6Krik7EYxWNteqKoAooooAKKKKAMGuDf4ipW+92iZO0RsdvbJfBOPPAFYoqZFQ+ZFKoFFFcp92fRcXyr8DBegr1WaK83k7K+UacDXbxatash5yb439U8Mvj6qD8q61rlqpuCnaeJnfzElvtKOvkw5c/QeVFFe7G3Uf33Pm/rKrrcn74HvDty0trDI/NnjVifVlBNMhRRXvh2OQwoooqxBRRRQAUUUUA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0800" y="-571500"/>
            <a:ext cx="16287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2050" name="Picture 2" descr="http://i1064.photobucket.com/albums/u366/travelfashiongirl/travelfashiongirl001/Jan%202015/espadrilles-stripes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077072"/>
            <a:ext cx="428625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86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852936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BE" sz="3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Een dame blanche is vanille ijs met </a:t>
            </a:r>
            <a:r>
              <a:rPr lang="nl-BE" sz="4800" dirty="0" err="1" smtClean="0">
                <a:solidFill>
                  <a:schemeClr val="tx1"/>
                </a:solidFill>
              </a:rPr>
              <a:t>caramel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59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5400" b="1" dirty="0">
                <a:solidFill>
                  <a:srgbClr val="FF0000"/>
                </a:solidFill>
              </a:rPr>
              <a:t>Fout</a:t>
            </a:r>
            <a:r>
              <a:rPr lang="nl-BE" sz="5400" b="1" dirty="0" smtClean="0">
                <a:solidFill>
                  <a:srgbClr val="FF0000"/>
                </a:solidFill>
              </a:rPr>
              <a:t>! </a:t>
            </a:r>
            <a:r>
              <a:rPr lang="nl-BE" sz="5400" b="1" dirty="0" smtClean="0">
                <a:solidFill>
                  <a:srgbClr val="FF0000"/>
                </a:solidFill>
              </a:rPr>
              <a:t>Met chocolade!</a:t>
            </a:r>
            <a:endParaRPr lang="nl-BE" sz="54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MTEhUSEhIWFRUWGBcWFxcXFxYYGBgYFxYYGBYYGBUYHSggGBolGxgXITEhJSorLi4uFx8zODMsNygtLisBCgoKDg0OGxAQGy8lICUvLTUtLS0tLS0tLS0tLS0tLy0tLS0tLS0tLS0tLS0tLS0tLS0tLS0tLS0tLS0tLS0tLf/AABEIALcBEwMBIgACEQEDEQH/xAAbAAABBQEBAAAAAAAAAAAAAAAFAAECAwQGB//EADsQAAIBAwIEAwYEBAYDAQEAAAECEQADIRIxBCJBUQVhcQYTMoGRoUJSsfAHFMHRI2JykuHxFYKiM7L/xAAaAQADAQEBAQAAAAAAAAAAAAAAAQIDBAUG/8QAJxEAAgICAgIBAwUBAAAAAAAAAAECESExAxIEQVETFCIyYXGRsYH/2gAMAwEAAhEDEQA/ABP8Sv4icTf4h+H4W41rh7bm3KGDdZTDMxGdOoGADBG4M1wVlkLN70szEtmcSNyJIz2J9IqrjrBU76gxJBB3mCZ7H1rTwHhdx2IVZIQ3O+ldJfUQD2Ejviq2S2E/BPZG/wAVe0WhoSQdTEkAZ0/CpIJg5Ix12Nei+yvsT7trPEEtbKF5tkBiYd4MkYBkNIAIECuT8D8D8Tt35s27iqo1EghFuAiBDPhmgxB89pJr2Phy2hPefHpXVG2qOb71txRvZm2TIpRTinIroJGikaeKUUANFNFPSmmIRNRJpGmoCxjUanNM1UhMjNKaY01MVjk1GnpqYWMaapgVMAUrGlZSRTRVxYdqYEdqLCisCnqZYdqaKLCiNICrNNLTR2H1IRSiprNRilYULTSikaVAhiKYGpU4FFjojVtjiGQyrEfp9KjTGlsejouG41WUMSATuKVc1NPWD4F8mnc8Y9jrp5mfh7d1rZVQ11dSqSToETEyRkjY7jAb2n+WQP7zQofTpJAExjHnsBXlH8OvCLNx3S6WLHUCFJUMkQRrBDdjjO0bGPW6XDoiWx5pUwNPWwh6Ummp6AFJpaqeaVMQtVKaVNFIBjTU9MTTAalSmmpiFSYCmilQOyMUgKelqqhDFqcGmLU0UgJ6qiWqJFKKKHbHpwKaKcUCJaacg02qp+8qcl4K5pU5pUCImlTxT07FRGKUVIU9Kx0R00xqdRNCYUVxSqdKqEcx7N+KcLw3DrbZ11wSxUEycxnrj9int+3No3RbNplUmNRIxOxI6CuZ8M4UEc8Hqp79DRu14LbZedAVAksQ28YAIIjMeteN97KODufjRrB2JvZYKJKgTmN8x9M/MVK1cBkDpv8Af+1cTw3gnF6y9niFC45WDmIAEFtRJ2A2oynD3bb8lwhnVdfKrLqURIBAMb9e1UvN/O28fAn466Y2dDSoVa4m/OTbfrhWU/Pnb9KzeIca4IuYBRWGkBmknS2+IPKPrW78/jrBkvHleQ/Srh+F9pmv/wCELVy3cIka0Zc9PiGMn7V2Nu8AomRCicHtVcflqTalj/o+Tx3FWslxpTQi746gdl1LggZkGSoOxjv9qbxHx+3Zt27jsIcwczEqSMd9q0XkQd16M/oTx+4YmozQ3wvxu1fDMjgqsCenX+1EgZ2rTj5IzVomfHKLpiqNRN1ZIkSN/nUH4hQpeZA7dfSqfLBbaJXHJ6RZSNcuntqpGpeF4llnDBAQYkHIMYPnUvDfbO3duBDbNsNIDOyjK7iO8EfPFC5oPCYurOlimpW7gYSpBHcU5rSyRqemilFAxyaQNNTikAqVKlQMVPTUqBCpUqegBUqVKgYqcGmpUhkgaY1GlSoLFSpTSqgs8z8N4xba+6LQe2SQZ5hgfDkZHeulscT7u2HZoiWxJBABhpO4iR61y3D2gzLqA1D8XQHvM522o3wRvsmi5aDoQQdDySOsK4GCOk5r5uSTZ6eQh7Pe0Ntraq5GuJf/AFvlj5Zmi6cQrHUpxJg7jtE+ork7Xszwz3Y93estJYaHEFSM4GoDSegNdhwvhtq1YW0CSqL8TQSTJYs0AAmSTtTnTWCrOb8W8caxxBPu3ZTbQAhHYYLM2QuN1q/hfaFeIyNgQuxGYJI9cj9mifg/Em9aW9BAcSNwY3Ej0j/ir7/Ci6CpAHmInb74pSeKobMr3mBmOWB9D1HahvA+P2hevhn/ABBFE7BBE+hYvWy0Gtl9UEaRpg5wSTj5im4vw7hX5jZtFpA1FVJMmDnfImlBVsaRRxfhXDcXN4hiRyyjsk8qyTpOSPPpW/h1VFW0ySqgLnJgYBPQ1TwPCJZtC1bJUCSCWLNkyZkye1aHthzg83r9x3FTKV6EC/aQLbtq9mxqb3iMdCcwCnURCjJOkD50vCvHWv3dBtPaKgklkZT+XZhB3/St9m0QSxI/CumOxbO+5n/5FWG4VZZgAggfUbjtVqVIdYBPi3iXEWrp93Yu3lgNrVJ5oiIAGwUdKpseG8S7Jd94vuSFJtkEMpCQR/uzmKOKSASo67TiPLFMnFqxgHQ3bp5yOvrSfK2JOtASx4fxdhdNkoEzEk9d4MQe/SgnF+BXZJNpWMzgvmTPQ7+eK7pWAGkkqTjup/tVPA8WLi6kOpCWAMflYgkE7iRQuSWyJcakqZxfhXinF8HyiwShzpYPHmQSJk/Mb11vg/tC19S4swAdJ5szAOxAgZNb1fMHf97g0E4ThQbl/Vc0t778BEEaEIwy+en5V0w8vkSpMyXjRvJv432ptWyyQferHIxA366gSOooIntpe94s2P8ADkBtI1dBJBBOO33re/gXDPLXE1MDBuSQTAAlmWM4rG/sbY3R7if6HBEZ/NJ61t98/ZnLxmng3WPbWyXAZGtppks+4PbSN+0gnei/CeOcPdYIl1SxyBkE9cSK5bw/geGVr1q87MbbKoZmOZRGOBjdu3eocX4Lc1i5wgtlPwljBlSQcgZ/7rWPm1sh+NJKzseO8Ss2f/1uKmNUHcgGMDrk7VVwPjXD3VLJcEAwdXKQYnZv1rhfGbPFXmDcRw7uyiAbZWBmY0iRM9YoavDopGr3yZAIdYnIMTHyrT7tN40Z/TaPW6Vc74aOI4YN75luWhJLA5WO07jfH3rRb9p7BBIk9gIk/etoeRxyWyZcco7QapUP8P8AF0ujqhzhsdY3rF477WWOGdbZ52IJIVl5QI3k7kSQPLpWneNXZNB2nFcr4b7d8PcJDqbQmAx5vLmAHKfqPOiHjvtJascP79IvS2hQhBBYzu3QYPr0o7pjDVNXnnCfxIuTF3h1IkToJBAMdyZ38q7zw/jEvW1u2zKsJG2O4MdQcH0oUkwL6VKlVAKlSpUWI834ctzKADJGD5xkZ9a18HwYBGl7yacrFzUBO4hpB22ofwlplSFYyBk9u378qIcJxVyI1gwRvupgHb971847Wj09YYXbhXWLy3g2kYDINvxBipHfBArR4x4g38jfaF1e7YCCesDIjzOP1qrwzjH1hWUMjCCQcGQds7CCflQ/2nLvZexZttqBXAjK65IkkQcY/cKO0NNBbwfxAW7Vq0TOkIpJPYQx/fei1jxFDJkHfM46n9K808G8M8RMxw9wZ0nUQMuJxB+ECOYf1qHHeKcRYIS4jWz5qQD8U9IJgHat+jsv8aOk9p7XGMbf8raNxYbUwZAwOr/MwY42jvQbgxx73UFyy6p7xdZYCBBk4Bk/pXe8DdYWrYYYKLJO4JWT5b/StN0YBYY/5jrvWTnWEgtgNr0YfkgwCML3+VaLAJ/D3g/1EGPvV11AW0aWkqc4gj0374rDdsaQVUY2iSv2UwDtt51zi0ctc9quZkU/iyewAJOI+Xr60c8M8XHEONGQoJn8px027VlT2W4J+U2tLGSeZ1LBjPxTvWvwjwG1wZJt6+eAQ7BhGDy/QdTsK6HOFYGpP2EWSDOB5gQcfY1IlWEAg+XwkfvvS94R06EacfLcZ6VH3QxAKkQZyYE7bme2K5wor4y+Es3GD4VHMPHRZ+LbtXKey3tJbs2bdksvIBM7yZJGfMj611nuAQSw1j8rAODtIg7fXpWO94Dwbjn4e2pkHkGkjzxBzWsJxSpitpl/Acct5WuCdOqAR/lA3n1+1B/EfZm7cdrtvi41GY0A5HlrHSjfh3h9mwuiySiiTALESc/iJnr1/wCBXgniTcRxV+3K6LUKvSWDMrEkDcsD8gO9OLdtxDbC3gfCtbtLbuXA7jUWYYmSTsZIgGtR4bmLLgjtA/7pNwwGN8x9f1pypUSdsY65GAKhptjpgjjPZqzdZnNthcY8zLccN2nSTHTtW/wyxbtILKliba/iPPBJyT1kz071rRxHnHlt03/vXH+DeKzxPGXCSS1zQgMwFtCMCfQ1cbkt6Et0dkt0YmD8tP3+H6xWXxnhWu2mto2hmKwWB6MG9Oneq/55dAAB1NpiZ75Mx2mtLMVxMCep1DJ6E/1FLKaG0A/D/DeL957u+1t7BUhgGfU3KR8DKMTneoD2a4N3uIgNsoVU6WO5UMYBnADD5zXTkefKY6Y+noa5nxLwa8rs3CtLM7M4dtIEmRoIXvjPT0rRSf8AAnFPZB/Y5wYtcU48iAw2nofMVnueB8auA9u4OxBUnG2cV0vhpe1w5bioLjU7BSrCOgBjOAOnWtBSQMaZGrBPWm5yM/oxejgb/D3UE3OAnuVVT/8AS1WnGWfdvYa0yLcgssGQV6qTOk5IMbzFd9buOOqncZHYx61B7mrdFb1iKa52jN+Oec2/CuFMFLrCAIkqYjY5Hp1rrvZrxNeGsix8YUkgrAwTMRtvPWruM8G4VzDWATvy4P8A8n+1YLvsfZOUa7b9dvv/AHrWPlNO7ZD4GdJb9obJ31r6rP8A/M1qt+JWW2up8zH2NcS3slfAm1xE/wCqe28iayP4fxqmCgf/AG/0M9q6Y+Y/lf4Zvia9HpAup+ZfqKVeYfzN8YPCNPXBpVf3b+F/ZPQt8MuxBYyGXuIAAA9NxVv/AIVBc1F3BMSQSCfMwfT6GsNskQBGCY6zIkZ7fvtW/hbpwreeqZB9DEEZj7V5jtaOxv0E/DfCRb2vs2o5DtB9c7jb9nPQf+Me4oBuZHwkidQx1Brn7FrUVCksMAeRmI3xg1u4Ti2stzOxnl8gNWCM9jUN3sYX8MvMs22KiJjJz6Y2M0UW/IggNsD9o5TXM8Ugt88FpP8AmkT2+WO9arfGmdRkEgDyI/v60KVFYDd6zODyjygH02yKxcRwjKAUfSfQQwzv07UQs3JEnM9fKrD+UiQe/wAv71TimAHt3WIHvFA6zsBPcHamu8N00xv1EZPTz9K2cXwvzDRntv1Hr96yFGBIYDG22JgCM/uKzaopMycXbwNSyRse8dPkKzKtxcBg4/LnIB+HsRneP0oiU8584H3EfuaScPpyMZjfBxnHTrU0NoxfzyEgOunrJBGZjJ/5qy0pIm3cUySDv9AR1qfF2QSQ0RIjE576oyZ6eXngdd4c2ixXUygxA+IesAZ9aBZQQF8GNQiMkjr0yOox1qL25OoQRtgwfXH9M1lTjwDDqMkQZzI2DH5fIVs0WywgljBgL5b5iD1FKh2ZuIuC2rMSYCljqnEDfbyiuP8AYDiylq67Eh7twZ8yRqPf8Rx1ijXtvxZtcIwDHn5dJjVkRuN4n9K4LhPFAipbUxJac9SSASDiIx02rq4YPoybVnq9nxNWyfNo6mRjb9486ld8QXTKkZIjGQCT1+eOv9PN7fj0GQ3qcHaWj0yR9aK+C8cb1xVB5QRgdzG3+nB9Kbg1kvB1fjPiycNbDNmSQqxn1MGCBHbt3rzlvG3tP/haSZLMVAOHy2cEYme3nEmHtr4k78SVtP8A4aSEKyJj4jI85H070AuOyWxc1Bi5YdDt1PXoc+XXNXxcOLfsz70el+CeK+9yAFKxAOrJwWGojOY7bj1rpjaN1AJ0TIkeWDgfXcz0rz72dvy66AIFt1uCJyGP+6NS5G8Y6CvQfD+IUWwADBMAwDpjLCJkbx/6/XKcUmap2rK7/B3QAUfPUXJXYRuMdOwp+EDIq6gSxJkAgiSSZLT2j/itxsubfLE9jiATgZBxP2qVm2PxDSxgTgzgdNhAxWbsePYI8VtXb1l1toASUiWUzpdWYSDjYg+p3puDXiPdoCOfeCR0Jx2nY/P0olcthG1AACSG5oggwQBtG+9S4i0CfKDgjIzDZBEf9fMUmlQ6Xoz8FYfQNZGqSSA0ZJ++M4qHFcWLYhoPWMnH9sVoszMHQY1SDKkDMadz8zWe5YF0xrZDDEhSMiRvgicf8UtsOpdbuYwApIn99qhrkalIM9ZjbfO522qgWPdgMAYkEk6yTvMQQO+fLat1m5qbS0bgbRAJwN/36UUJxXo5y37VhB7tlZTMcwO5xjvB/St/C+JPeC3FOlWUmMQMgrt10/rRRrIIIgEEEmR19I653ql7ajSFCqGEgLHQDIAECB+grR5WBEAj/mH/ANf0FKsR41hgWyfm39BSrEzs5bg2RiQ2hYx0kwFICtkzJBq33UMQYggEE75GpseQ07D9JrFwtr3S62G7iQWjoA0k741ER3HarDx8OykYt2yXYTMiABq3UdO8zNdDXwQ0abfFMLgUagNOrvEmBPljbyoszNcATV+EAAAyd/QD61zvC3feMdR0lgo3g7kw3U47d/OAQFi6jKFIzsZzExjA88VEokO/QVt+KXLR92661GMzv3E77/ajdu8LmAVQmNMT0nEdunzrkheu3DziYx0DHTkDry+fXGa02rDKu+qZ5ewMkff5VNAm0dLZvlc6oPQ/hI7gRFFP56cnr6GYziuZ4K+jW1DtsDy5wB3/ADCfPrvWpCLQhDjEg9JiDO+R086LNFKzpDd6z8skZ2n51TflpA9BIn99aH2PFNMA5nbBPmc/03rWqBgCpJMznEbiMDandlKiD3WAEpgwMATJMST261nHGpqKmFMiJGJPSfzbY863tqAMSRJBB++5zsPrWC7ZVwotqhG5BBHw9jtSaGi/irMiCcdANgayngjLOOpzkeQBIETv26elTt29Ookn/T0HkDtsf17VAoejb5zG37z86TRRifh5aY36jr6CZAnt/WqBw7IxCvtgiDpnG3QdR9aItKjmAkdRkj0jpEVG7aZipGlogwTHXeY9fpU0JxMHFcYCwS8issQwYa1I1YgERkCd/wANQfwrgrpUHh7RgfiRNp6HrRS7aWeZT9iMGT0zielU3bNu4JxsDy7kHuO9PKJoB3vZfhJDe4ABjBZowYAENkQMesCg/i3gqcDYu8SjurNCoDBUFuWAV6gE5M9jO9dfb1CUtwf8pAk79zvt5fWuI/iBxgdRbDaPdwTb850jHpJ8ojqK14nJypvAmqOJvBgAhJMD4TBiQGPocydjNUqnKWwYjeIz0jrVjl3MczMfUsZzA69zThYDBpDdBAyJEyZ5SB+nSvQRkwp4LxTJeANwiQR1PM0ACDs0gCekDtNevcCIP00jOoTp7g4iM5wflXjVnhtL2Wg6SyqAVPMwZJAYACDqJ8ojrJ9j8HvqyyQeWNLKZ5LgGjrLEDr8+4HNzrTNuJ4Clq6VkNjMznAP5vMADfvUr3CjSWAEkSD1BPmNhI+1WMgb3gEwVBGZyxVcHI69e9TdTpwsxgecMDzCDjJzG0474NFWV3eF1JJYKAdyNiMACeu4yDWK24R4LAlVkwGAjGCPU9BjO1ErbE2TyhTlYEsV8gDBJEnpQp2hpJyQIUzBBjUQNpBj7d6mSLiyd7gy3MpICnodwQcweoxvM+tK2pJBDgkTo6SRgk5iJmQNprRbVXSRMOI/FBOQcj4dp1CsLJoWFYbBgHY4Hc6s/FqznYUh2EuJt6gTkblTPU9J6ZP2oY1w6goGYywZYmPxYnrv9KK23lFYskkKC2/NMN17iPn8qGcVZC3AkQB+LHTpBnEdYBGPOm/kUfga+zRKlhG43kAgxn5CP+qC+z/jHvr3ECQQrhbYBiAoK7bidMx2mfPpr6g6l1EcpBz3XBA7jBFec+wl0DiXt6CIZ2k6dWqYC6RI9dJ6STGK0griyW8nei0TnHXYjv8ArSoXf4xNRnBk7E/2P609LqO2cPc4cs9pQdtJP+3UZ8wFJnp96v0uz6hpGdRLEQxLHSD2AwfU/XM18rdQqvw2yWgGNTBcQOgAH3qu9cLWWdGyCTEnZSBrY9SSVx6VpTOcP8Pw4hwqBgOUnTEBoA3nVk7+db0Yu5yNIhRAlsbD0mT8vKSPTiAhVC3M4Uu5AWNnM4iZI6xtvRDh+Ot5UOpC4GkyCxAyPzGT17+tYuy7wU/+RDqVVsyV1ZjDkNGcgFe3bvRPhFIQKt5XdsknIKnzbr8I+Xka58vbRECP0AAiTLCehJOSa22LI1QOUQZKzOMmO46dPpUvBmm7C920rOusAHeBjpiTn8XzxV722gIEmRC9YAjJO+yjby+ebhbzOd9SxBJxB6mP9u+MCs6cVebibiqSLaWwJCfCzvLHUepxkdqFk0r2F28OL/inBYK24EgGAfQxMfFWVHa2WA1aoyRJMxEZ+f07VrtX9LqQCwO7HA0hp9SNzHpVHiem4VYlkk+Xw7SZ69ftQ6EbeH8VdcEFgRG4P6dYzWleNVjpUDUBqggx8QBz/XfrmgFm0xOu3qVTIJJ+WI9B8xvUH4i4CETMDmDTmInTPWRQpD0dK18NKEaYzBG4yMfvtWe94ekbsFG2Ttgb79B9axeF+J7rcWJBJkACPwznHKD9OtEW0wVVjB3jO589qey0VLwpg+m5+h/SoocgBdyQTuDpGkzmdwPXzqVxmGAZGckjYehneT6UlSYJXSw6jrkSdsn070h5J25MDlMY29enfaaov8Ep1ALpcgfDA6RliPTvtVduwTOjYmJGCCCchWwev2rRdvMjDUSygAHEmdpJ9f1NAjJcdlS4zqq6UwcnYTzEDEZGM/SvFfFeMNy4xKxq2H5VDGB5enlXr3tJxaiw6B2tlsdyZnYHOwP738ecM91V0yQEBX4RgRB7YAnzmunx1tkT0ZgYIfbOPtn6RV19TvvMbwMlQxwMdRRTxXw9bWpVuK5XmIVSzKJHxkcgIJA5S0yO9YeLRy+kmSqDqxCwOacGBuTE9a6EzNoL+BlGbh/eTAuyVGEBtoCCf8xmZjpny9O4F0WwroCRCKFJIMBQ2kzkSbgHSJ715qlhFtrzMFlHKgxrTU669BOF1IIGTAk5wPQuE4lntOTpUrdwoLH3YhdW5GYJPaRXPy5NoBSxxk62kqugAnOSzqBEnGdQOBVvC39doFSd2j4tXLGMmSIAHnBofw3iS6X1NpcZIMxBE7EDUIjEnAqfDccqod2ljp8yQGyW2EAYrEugtauaUBJJAZtjLAQATM80f29aw+Iq1wyhMqwCmAQQXCsFIyDBwRvFPw7QA5ypZjGIiIye+P1rJcvW7TIqsEHN8nOnTpye5xt1xGENI0eB3S6KBAKZKwRkE6htO+rPXNauGcvqVvPPTLGBM9v1qp7sPqCliCFAG5BAZtWIyBt0nzqgWl1aW5RjSIiSAAR9h8l+dIDa1se5LsscxDYkgdz12n703E3AzPpYZVTju3UdDEHzmo2bhKOdUyS2k4wuoGPUafKs3EXl95GehcGRiOkTPoYqmsC9mv8AmD8XYphsSNQUxPUE/pvNeU8JdNjxC6RjSzzMth25WMyScp1z869Ou2RcTUFE6lcDI2gkcvdlG33zPG+03CsOPuOoZpTkZQIYOVZCO5Us/wAkXbetOL2TLaB3EeNAMZI36tB+lKgF7heKJk2LhmGnS2zAEZGNiKatuiJ7li8edBZSRlpIxvpUAfSlwfFsV0CZMDJ5VQFSAAPMT8hVLMCptgZPMSO3UCkOKKH3oUAAaRgmcAdesGnSOezo+FXXxcONQViutpyFBwwb1XyGKM8TxKJcUCDqbTBJwMyRjy6Vy1l2Hu+Y88FzEkMSZkzvCnBjfyrX4bdVr4a7+FngHBIBOSB1mcR0Fc84+zSEkg8H9wpDB4P4d4nKgk+SyIziTmsfBBLTqAzi5swJJWQAcT8IjEDyrX4pLqmiNbsuoDAAIyTB6ADI71m4rjygKqVckgaiDIkkkiNySZ6bVkOfyab/AIlr1qgKrtqBAg7YBOM59TNafDONDWVbUSScMSX8zqPkIE9x55oZ5tZXnucoGoScH4mPXEkDtv2hctFCqoCqw0aIOBtg9dv0pYoed2G2s6yh5hI/K0bZMZJE7DypnsFGkB2QLMkRB1aiZMCd/TyrFY4gi5s7AzAYkgkSgx0HxTiB9KIjxMpKhTy5JWIEHPr1k+Y+SHaZNl+MSEUCVERmJ322/ptQ3i7+p5tgiJKgE7nIBHbtH9KIvx5aSGkjLDcdTpHzXt0+gjirR1FwGJJXI2xuy56wR5SO9IdusF3C8WSSLgAOobsNQmJzsSMYq9OIZVUyg1ETmYUCIJGJ6x5UO4pBKmCR8sdhBEkmDV1jjFCgurkGeWQSIxqPbfy2NCEmHrPEK3NpyxgEkkbbZ3GKvW6OYQQM9Tk9cTt8h9DQrg1loFyQsGBllIHN9YPfYfPbbHL8UyJ2ELB7GDOP0p2aJllpRqlX9BOJmfrUhd1NDxjIzHTB+x9KijKzc2kAKDIfYiR078372se2IyAWPXMRmY+h86B4Zynt67W7CqyqxNxSHjAAJLY31QAPRj5x5ZZYEy2WaQekNJOI+W/evQP4g3SxUBwSgY7ZzEKRs2QfT6zwPCOAGEDOATuvfSZwTOfnFd3CvxMJ4ZqEFybk+7w7hRpmDgRgb49afw7QZNxSQ5wgfRqMmEZgCQuRMdhkb1nchlEbtykfSCD5mtfhqhb6rAYISIbCtcJISe4DEHzCxjerEEZDMsyVKroCqxVdJYovONi0mSZ6+vc8OlwEmYNwoYJgyojmP4p1TB3gVy3BXbd7i7Tl7mmZIQkArrjlwOULBgdF3ECelufDcDNqOslpaBE5gc24nrMx8ueZvEqtIsD3lxGfoAQMqC2STtGZMjrRPjL2nSjBtOocqnC6kAiSPhMDB3JJ7UGa0sgoTAcOCY1DDjBaZ2kqMZqXE3dd0AEpABA3yfhEdd8dMGe4zZYdv8fAGnS//wCcAHOOZdOY36/PNMee0SAWMFhKgsGiCgABBx26n1oYpZV5VIY6V5YJGSFIz8IJGJrZdLyoUwwAkM2mTuYAIzvg7+VTQy7gr7Nw4ZnI5hGg7DMaTHbrttV9jxLSZuHlIKmMNqkxhRswGZjIHzGr7xU0nSH1/BqXSwIIAJWY1AkDznyq88IbjupEAFiSTtkNMjoOnz9aAoIDiwyspViCo0kkgiSJA/N09dulYr3EOWBUKDpgDrqChSCQO8nz9KsYMdasQCpKqWOlWzKmR8LdOs4rFauksZEqFNzkw0KTIn+sE70/QtMKeG8apZllV0lMbDKwDB+Ftwe4Udq0DiOREInlC/5oBiJ6ZFc2VGh4KnlKKxWA0sSoOw1SYH7k4brPaFwKD3BPfb7knaplolo22uIgABnA7aTilQ2xcv6RNvP+r+wpVIqPHbT9R6evl6U7MR1E7iM+gqFt4GN8/p/3VyW1IUzkb/Ux69K9FnDZbwfFXJ0KdIYc2BkSpMA/iGMjMA9Jq5eIhQAw94bohgPhUD4p2iZkHvWQb6zAicDrtG2wq/w0I98e8Olcn0gEg/KJ86TS2M7bxAIgVlZveOpiPjXZnJG0gSZO01gsvpgNAtttcaJaDEkneB0qHg3H+9a4wddYGSdR028lyBGNpgHGBmmbhtdxdJJUcgDEHQYX8M53P725OtYZt6CLtY1czKoVcapGmeX5HP2NEL1tTi0dWwBXmABxBg4/6+ePhuDtIrq4DZJlgJIVc+QGDWPhAwV7isEt6tQIUZO6mGJAyYAA69KzpFfpNd+2FXUNSAAEsCGCmTOrPl9SelbeD4iRqRjHKMzB1iW9A0rHoPmM4wG7aCKTJ5WmAWJaW1YBEkx6DanRQmltYUqZksY3IxGCP67Ug/g6OwVWWJLRBECAYjdGGFJ7d4p7qpcBDMAczmSIaYB64ESe47UAs+KatRBDDaQAANI6TvIBOe470RQsEK64L5yICDUoA1jONyY6n1M1Ra/Yi3gpLNpukBSMGe8AT9+u3rNi+DnSxYhSIgbSMTLRtM/OKJcK5UZMjuCJwDJzHl2qPGX3I5FLaok4jSAT9SJ7/CfWgvojDYse6JwJYkzJ6zOQP8ox2xV9gNo1nOoqSoBzHc7kFQftUeKYmARDDeWGdthk7fp86xcSVVi9u5zkRqkwggHAEzMHMHbHekS8BlODU/CyiTPSCBOT1bP171Gzde3ylCBBAI5pmZ3/APbc7EULF52RBqAyZJB1LiDyA5+EgZAk0S4O6VVwzyX2xBJwTHnJpjPPPa657w+81ajq0sI+HlDKCfQ/r51yiAn7de2Jro/bNAt4qIYu2ojbSwMFvKZ+xz2A3OGZGZTgoSCeg7R5V6PH+kxnll3DcLCM+JClhJgRqVNfeNTAf9VDgmm4ACuY5mOkCB8RY7YySe5pca51GJVWEAGcqc6ZOYECP9NZLY1uqkwCwJ8gTmO+P0qtho7nhL9trjuiMwtLoEyWumdRYk/CTk4AO2RgAn4xxY/mSnwqmCcELmNuxG49BvNc7wto2iq3VNuEdlkQxfLfCfxC2GGfLtRLw2413VddhyqG1cpDbBQRPQhe++fPmkvZ0RN/CXnLwTKTkeY1EEAk7iTvmMZibnsrfuFveaNBC5YHGlSpgDDag8dgBtNCPDrdy1buwMOxOvUs8pBWBJMSCSTGZzvUuB4sa7rB8ajA2BNxWCnEk/boKTW2hmm0C0LrID6mIkiVLkAEnBg6TsZXuMkhw/FHmuAI5VQgGWGpQABDAgMNpj8Vc/a4lwovAoEAEoVYDlBVGBBk5XrO571oV3CarWoEjQ4VZBbZWHYnII9PKk0NBn+YDgiAdbALDHAXEg42M9sg0JTiWN4qWeZ1odXLmWJ1ZBAk7ztFT4Vi+u3IVrKqFKzBfUS8k/EOYSewPeqG45WtXdK8oKxtnK6lADSAMmQZOMCklRVnSL4gVKoMnTH1ByR33gefSh3iXEujW3weQDAnUGGpgu8x+bIyvQ0Ms8YHayEZgwX/ABGLYMFo3AJWCCd8uR6zupoW2pLEfCdTQDk6W0kEYGoDI2bpNNRolhpcK9olnKRpIEkqxm0wJ8pBPQgZE0Te8y8iIW5YOmFAK7jV2oZ4Qrm8UaCymZ/MFUsmYwDI8sGAJijVy+JBYDSV7zDQZ/ZxWchMtF8DcGeukgiTkwYznrSoV/5+0MAEgYkMgGN92HXG1KopknkeqCsHpn1q+xeVYJk8wxiTBOBONqoFooxDDIlSOzDf51LQAcNJEH/ivTPPoe+zamDKFgmFBmJMgahg1IINAxzAnUfWIH6/WqmsGdUiMfLO1a798HE7H69aGP3ku8OvhA0TAkas5M4A7bkx60d8H4gBLlxiNCKQCsBnZtRGonO4x6mcRXLrehAv4deqOuqKt4zjW0yTzNkxAj5DrvUSh2GpUHeD8R1alYk6uUd9JbU4AmZJxtGKOn3V1kkQqLGgSeY4BCjfGNTf2rzyzfjSCADt5x5xXW2OO9+FL3BaFvciQCqgBVUDJaZkk/WsuTjrJrCd4Zs4jixaI1fAJgepYE94gVi95/MsoWCpuSywOYATzN0E5yfxAUM41tn0NljJZsEasKR3g5MRsKt8O4+HMWwc6VmAIwC3+qTmRt9Kz6UrQW069HTOFALLgYAM8pyCSY2kk56AbUh4mdWcYyeu5ZQD0kkH6+VXeEcXZKkNbQgCTIOwnm8sSZ3z0rUOCtlpuQIxCg+cgat4JHTH6YHQlawyqx4qqluVi4GAkkSN4x5nPkKo4jxYokko2sjHXAMmNgJIGM/WtcIhLkgEQsbxnbt1UkDB0x0of4q6qdQHIxUziSOhInJO/wC4pJBJOthXgbwKlwRks3N2B6HtkCMQPvK4NSwQkwTA04krnaesfvI3g1LrOg/hABYAKA20H19TAz0qyw5BXHxEZI2BI+Fe+Iny+dJiT+SVi3BZSWGVjbscSYE7jyIqxLKqQwIyXgu4KtDwdKzkkxBG07da0cTw9l7arLKWwNOPMgFpnYZxt9A9nwi0pKrcJIWZJYheomMGOkDerSXtjo57xlw18EjSNLLr3BjmBWes/rHeg3E3hzuWIdyTg76jMkkdDiBkmdoz13G+zisjMCdSq3NcbAiNTKoGYEjE964riODafd29RVRqJYAGWBcDSCSp06cdwa7OJxaMpWjPcky2YkCT3AEr26j6id63ezYUXVNwIVzKtEtMwo7S0Z6fKKld4cOqAEIvO7s8qBcuMeUTvyJb2+01LhLaqzsjhvdZ1BeU6VuElJ+ISFz8wK0bxQorIT8U8RZrl83svd1KCIJJWFkiTo/EIA/DG1YuFulECBgNZGrEMFVusiRJAMbwKGW7uolxIkgasDmOSANlzPXp8q1GCQ1stClcgYGSwIM/ESGxA+Hr0nrWDRM3klLJbWZkqyySxIXmbP8A6fIZ2FW8O6Ik+8ywBgZI0kdAYjpuDnyod4jxqOdSyUGnBEFRALADUeobr1FQ4riCzAEKoMYAAAMgTI6cv3pdSuwW8UuSotoCougMqn8sk6jkxMKY9aLeC31/xVI02wTca60cvLq1KsETLovnqHlXL8Vwlz3iIVYNyqBPQgaf1yOm1bX43/DuWw2oaEDNmP8ADyeUzuRb/wBgqXHA7H4HiXEBZZn1H8WqAJJEf+0jrFE+Cu20BGSUNtgHUaQQGQiR31aoI/tXNcJxCyGYwVB0+crpGk77ljSs8UxYEZIIOpiSMH8Q7RiPP0puFh3SQS4ADU7rjQrkdzJRYjy9O9dD4nxLe/uTpZVt2wqFT8ck4MflFwyPPaK4zgeNa28gDIKnAJCxMrneR3nNdp4naZrurZL9tWBUiP8ADEBVaZ1QxUMOpnpiZrIRdoM+y1k6VuPu9pTHaNS6TM5xIopf4cMuqRI3AzucRMdOo7xUuGAtoOXVJ1HOBqyYHrn51nt3ix0rFsNGHk4mOVpgGYg+vz5W7ZZNuEJytoRiMR09aVTPvGyA/wAtJGMbkj9KVFMLAn8SP4dXRefi+FUPaYl7lqVUo7GXYaiAykkmJkEncbeVMdJM4gkY6GmpV6h5rJNfG0YwRnr1pXroEQMxSpUC9D23znpT3m28hn55pUqBIqsXebttHyrYdWkLp+KGmd9UlcdOtKlSkXFZN3CcYttwWUNpghek+eM980TteII9xDgKFhpB5iRkQP396elWMoLZspO6DdqzZVSS2k3FGhVBktgwW2UbfT638HwSqpJusxYNPxBRDAHziTtHWelKlXFLCN4xRLiha1rbVjNzmzLCAuO37NV37TBg4JYFoAJiSWOD25SeuyilSpfANELt9ruty+lY1GAe+Md/P9Kuug2yqu0qV1mVBEASBjPw9hv1pUqDO8GpnUFSdiBpWMA6evcRWrw9F0DSI26AGGnTOD1kRtmnpVJSeSzibC+8TQWJJ0s2AdgRiO6/ah3/AItna0253O2XIzv5NvTUqGOWSnj/AAO0y6Lk5BCkZgHv1mAc0Mt/w/Oki1eOzq2B+OPuIA+Q86elVx5JRwmFK9GHx72C4lfdraZXtjSYBUMuvlLGQNR5e84FZl9g+MPIgVVOdTXAZaZCnT1CMMxEznsqVbLnloSgiXG/w/4lADqW5qYAjAJLFBuTjmLTvgA5mBHwzwU3r62r6BTMHS5PJ8I3BwXU4B/NtiVSp/Vk7DqrDx9lrjKeIF0vdfWkwqqoYXNcdTAV4ODkmJOOHt3dNlmaCGHLInLaCABsOQAmY3AzmFSrTiblsc8aMQbSUdxysZBx0I1YG0TVvAMuljJBK3ADE/gbf5geWTNPSrf0ZXkK+GcCj2Guaizvc93BAgHQtwt5zJHTriu24DhWNrhkeAbVpQD8TTLO3lGfPpFKlXLzto349By6oVAtw6gZPUGASREdcHr/AGpuF8DfiwDZuQQQGZpgAAdCZMgj609KsuOClKmHI6haPROA4FbVtbYE6REkZJ3J+vSlSpV6KSRwWz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0800" y="-2033588"/>
            <a:ext cx="637222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4" descr="data:image/jpeg;base64,/9j/4AAQSkZJRgABAQAAAQABAAD/2wCEAAkGBxMTEhUSEhIWFRUWGBcWFxcXFxYYGBgYFxYYGBYYGBUYHSggGBolGxgXITEhJSorLi4uFx8zODMsNygtLisBCgoKDg0OGxAQGy8lICUvLTUtLS0tLS0tLS0tLS0tLy0tLS0tLS0tLS0tLS0tLS0tLS0tLS0tLS0tLS0tLS0tLf/AABEIALcBEwMBIgACEQEDEQH/xAAbAAABBQEBAAAAAAAAAAAAAAAFAAECAwQGB//EADsQAAIBAwIEAwYEBAYDAQEAAAECEQADIRIxBCJBUQVhcQYTMoGRoUJSsfAHFMHRI2JykuHxFYKiM7L/xAAaAQADAQEBAQAAAAAAAAAAAAAAAQIDBAUG/8QAJxEAAgICAgIBAwUBAAAAAAAAAAECESExAxIEQVETFCIyYXGRsYH/2gAMAwEAAhEDEQA/ABP8Sv4icTf4h+H4W41rh7bm3KGDdZTDMxGdOoGADBG4M1wVlkLN70szEtmcSNyJIz2J9IqrjrBU76gxJBB3mCZ7H1rTwHhdx2IVZIQ3O+ldJfUQD2Ejviq2S2E/BPZG/wAVe0WhoSQdTEkAZ0/CpIJg5Ix12Nei+yvsT7trPEEtbKF5tkBiYd4MkYBkNIAIECuT8D8D8Tt35s27iqo1EghFuAiBDPhmgxB89pJr2Phy2hPefHpXVG2qOb71txRvZm2TIpRTinIroJGikaeKUUANFNFPSmmIRNRJpGmoCxjUanNM1UhMjNKaY01MVjk1GnpqYWMaapgVMAUrGlZSRTRVxYdqYEdqLCisCnqZYdqaKLCiNICrNNLTR2H1IRSiprNRilYULTSikaVAhiKYGpU4FFjojVtjiGQyrEfp9KjTGlsejouG41WUMSATuKVc1NPWD4F8mnc8Y9jrp5mfh7d1rZVQ11dSqSToETEyRkjY7jAb2n+WQP7zQofTpJAExjHnsBXlH8OvCLNx3S6WLHUCFJUMkQRrBDdjjO0bGPW6XDoiWx5pUwNPWwh6Ummp6AFJpaqeaVMQtVKaVNFIBjTU9MTTAalSmmpiFSYCmilQOyMUgKelqqhDFqcGmLU0UgJ6qiWqJFKKKHbHpwKaKcUCJaacg02qp+8qcl4K5pU5pUCImlTxT07FRGKUVIU9Kx0R00xqdRNCYUVxSqdKqEcx7N+KcLw3DrbZ11wSxUEycxnrj9int+3No3RbNplUmNRIxOxI6CuZ8M4UEc8Hqp79DRu14LbZedAVAksQ28YAIIjMeteN97KODufjRrB2JvZYKJKgTmN8x9M/MVK1cBkDpv8Af+1cTw3gnF6y9niFC45WDmIAEFtRJ2A2oynD3bb8lwhnVdfKrLqURIBAMb9e1UvN/O28fAn466Y2dDSoVa4m/OTbfrhWU/Pnb9KzeIca4IuYBRWGkBmknS2+IPKPrW78/jrBkvHleQ/Srh+F9pmv/wCELVy3cIka0Zc9PiGMn7V2Nu8AomRCicHtVcflqTalj/o+Tx3FWslxpTQi746gdl1LggZkGSoOxjv9qbxHx+3Zt27jsIcwczEqSMd9q0XkQd16M/oTx+4YmozQ3wvxu1fDMjgqsCenX+1EgZ2rTj5IzVomfHKLpiqNRN1ZIkSN/nUH4hQpeZA7dfSqfLBbaJXHJ6RZSNcuntqpGpeF4llnDBAQYkHIMYPnUvDfbO3duBDbNsNIDOyjK7iO8EfPFC5oPCYurOlimpW7gYSpBHcU5rSyRqemilFAxyaQNNTikAqVKlQMVPTUqBCpUqegBUqVKgYqcGmpUhkgaY1GlSoLFSpTSqgs8z8N4xba+6LQe2SQZ5hgfDkZHeulscT7u2HZoiWxJBABhpO4iR61y3D2gzLqA1D8XQHvM522o3wRvsmi5aDoQQdDySOsK4GCOk5r5uSTZ6eQh7Pe0Ntraq5GuJf/AFvlj5Zmi6cQrHUpxJg7jtE+ork7Xszwz3Y93estJYaHEFSM4GoDSegNdhwvhtq1YW0CSqL8TQSTJYs0AAmSTtTnTWCrOb8W8caxxBPu3ZTbQAhHYYLM2QuN1q/hfaFeIyNgQuxGYJI9cj9mifg/Em9aW9BAcSNwY3Ej0j/ir7/Ci6CpAHmInb74pSeKobMr3mBmOWB9D1HahvA+P2hevhn/ABBFE7BBE+hYvWy0Gtl9UEaRpg5wSTj5im4vw7hX5jZtFpA1FVJMmDnfImlBVsaRRxfhXDcXN4hiRyyjsk8qyTpOSPPpW/h1VFW0ySqgLnJgYBPQ1TwPCJZtC1bJUCSCWLNkyZkye1aHthzg83r9x3FTKV6EC/aQLbtq9mxqb3iMdCcwCnURCjJOkD50vCvHWv3dBtPaKgklkZT+XZhB3/St9m0QSxI/CumOxbO+5n/5FWG4VZZgAggfUbjtVqVIdYBPi3iXEWrp93Yu3lgNrVJ5oiIAGwUdKpseG8S7Jd94vuSFJtkEMpCQR/uzmKOKSASo67TiPLFMnFqxgHQ3bp5yOvrSfK2JOtASx4fxdhdNkoEzEk9d4MQe/SgnF+BXZJNpWMzgvmTPQ7+eK7pWAGkkqTjup/tVPA8WLi6kOpCWAMflYgkE7iRQuSWyJcakqZxfhXinF8HyiwShzpYPHmQSJk/Mb11vg/tC19S4swAdJ5szAOxAgZNb1fMHf97g0E4ThQbl/Vc0t778BEEaEIwy+en5V0w8vkSpMyXjRvJv432ptWyyQferHIxA366gSOooIntpe94s2P8ADkBtI1dBJBBOO33re/gXDPLXE1MDBuSQTAAlmWM4rG/sbY3R7if6HBEZ/NJ61t98/ZnLxmng3WPbWyXAZGtppks+4PbSN+0gnei/CeOcPdYIl1SxyBkE9cSK5bw/geGVr1q87MbbKoZmOZRGOBjdu3eocX4Lc1i5wgtlPwljBlSQcgZ/7rWPm1sh+NJKzseO8Ss2f/1uKmNUHcgGMDrk7VVwPjXD3VLJcEAwdXKQYnZv1rhfGbPFXmDcRw7uyiAbZWBmY0iRM9YoavDopGr3yZAIdYnIMTHyrT7tN40Z/TaPW6Vc74aOI4YN75luWhJLA5WO07jfH3rRb9p7BBIk9gIk/etoeRxyWyZcco7QapUP8P8AF0ujqhzhsdY3rF477WWOGdbZ52IJIVl5QI3k7kSQPLpWneNXZNB2nFcr4b7d8PcJDqbQmAx5vLmAHKfqPOiHjvtJascP79IvS2hQhBBYzu3QYPr0o7pjDVNXnnCfxIuTF3h1IkToJBAMdyZ38q7zw/jEvW1u2zKsJG2O4MdQcH0oUkwL6VKlVAKlSpUWI834ctzKADJGD5xkZ9a18HwYBGl7yacrFzUBO4hpB22ofwlplSFYyBk9u378qIcJxVyI1gwRvupgHb971847Wj09YYXbhXWLy3g2kYDINvxBipHfBArR4x4g38jfaF1e7YCCesDIjzOP1qrwzjH1hWUMjCCQcGQds7CCflQ/2nLvZexZttqBXAjK65IkkQcY/cKO0NNBbwfxAW7Vq0TOkIpJPYQx/fei1jxFDJkHfM46n9K808G8M8RMxw9wZ0nUQMuJxB+ECOYf1qHHeKcRYIS4jWz5qQD8U9IJgHat+jsv8aOk9p7XGMbf8raNxYbUwZAwOr/MwY42jvQbgxx73UFyy6p7xdZYCBBk4Bk/pXe8DdYWrYYYKLJO4JWT5b/StN0YBYY/5jrvWTnWEgtgNr0YfkgwCML3+VaLAJ/D3g/1EGPvV11AW0aWkqc4gj0374rDdsaQVUY2iSv2UwDtt51zi0ctc9quZkU/iyewAJOI+Xr60c8M8XHEONGQoJn8px027VlT2W4J+U2tLGSeZ1LBjPxTvWvwjwG1wZJt6+eAQ7BhGDy/QdTsK6HOFYGpP2EWSDOB5gQcfY1IlWEAg+XwkfvvS94R06EacfLcZ6VH3QxAKkQZyYE7bme2K5wor4y+Es3GD4VHMPHRZ+LbtXKey3tJbs2bdksvIBM7yZJGfMj611nuAQSw1j8rAODtIg7fXpWO94Dwbjn4e2pkHkGkjzxBzWsJxSpitpl/Acct5WuCdOqAR/lA3n1+1B/EfZm7cdrtvi41GY0A5HlrHSjfh3h9mwuiySiiTALESc/iJnr1/wCBXgniTcRxV+3K6LUKvSWDMrEkDcsD8gO9OLdtxDbC3gfCtbtLbuXA7jUWYYmSTsZIgGtR4bmLLgjtA/7pNwwGN8x9f1pypUSdsY65GAKhptjpgjjPZqzdZnNthcY8zLccN2nSTHTtW/wyxbtILKliba/iPPBJyT1kz071rRxHnHlt03/vXH+DeKzxPGXCSS1zQgMwFtCMCfQ1cbkt6Et0dkt0YmD8tP3+H6xWXxnhWu2mto2hmKwWB6MG9Oneq/55dAAB1NpiZ75Mx2mtLMVxMCep1DJ6E/1FLKaG0A/D/DeL957u+1t7BUhgGfU3KR8DKMTneoD2a4N3uIgNsoVU6WO5UMYBnADD5zXTkefKY6Y+noa5nxLwa8rs3CtLM7M4dtIEmRoIXvjPT0rRSf8AAnFPZB/Y5wYtcU48iAw2nofMVnueB8auA9u4OxBUnG2cV0vhpe1w5bioLjU7BSrCOgBjOAOnWtBSQMaZGrBPWm5yM/oxejgb/D3UE3OAnuVVT/8AS1WnGWfdvYa0yLcgssGQV6qTOk5IMbzFd9buOOqncZHYx61B7mrdFb1iKa52jN+Oec2/CuFMFLrCAIkqYjY5Hp1rrvZrxNeGsix8YUkgrAwTMRtvPWruM8G4VzDWATvy4P8A8n+1YLvsfZOUa7b9dvv/AHrWPlNO7ZD4GdJb9obJ31r6rP8A/M1qt+JWW2up8zH2NcS3slfAm1xE/wCqe28iayP4fxqmCgf/AG/0M9q6Y+Y/lf4Zvia9HpAup+ZfqKVeYfzN8YPCNPXBpVf3b+F/ZPQt8MuxBYyGXuIAAA9NxVv/AIVBc1F3BMSQSCfMwfT6GsNskQBGCY6zIkZ7fvtW/hbpwreeqZB9DEEZj7V5jtaOxv0E/DfCRb2vs2o5DtB9c7jb9nPQf+Me4oBuZHwkidQx1Brn7FrUVCksMAeRmI3xg1u4Ti2stzOxnl8gNWCM9jUN3sYX8MvMs22KiJjJz6Y2M0UW/IggNsD9o5TXM8Ugt88FpP8AmkT2+WO9arfGmdRkEgDyI/v60KVFYDd6zODyjygH02yKxcRwjKAUfSfQQwzv07UQs3JEnM9fKrD+UiQe/wAv71TimAHt3WIHvFA6zsBPcHamu8N00xv1EZPTz9K2cXwvzDRntv1Hr96yFGBIYDG22JgCM/uKzaopMycXbwNSyRse8dPkKzKtxcBg4/LnIB+HsRneP0oiU8584H3EfuaScPpyMZjfBxnHTrU0NoxfzyEgOunrJBGZjJ/5qy0pIm3cUySDv9AR1qfF2QSQ0RIjE576oyZ6eXngdd4c2ixXUygxA+IesAZ9aBZQQF8GNQiMkjr0yOox1qL25OoQRtgwfXH9M1lTjwDDqMkQZzI2DH5fIVs0WywgljBgL5b5iD1FKh2ZuIuC2rMSYCljqnEDfbyiuP8AYDiylq67Eh7twZ8yRqPf8Rx1ijXtvxZtcIwDHn5dJjVkRuN4n9K4LhPFAipbUxJac9SSASDiIx02rq4YPoybVnq9nxNWyfNo6mRjb9486ld8QXTKkZIjGQCT1+eOv9PN7fj0GQ3qcHaWj0yR9aK+C8cb1xVB5QRgdzG3+nB9Kbg1kvB1fjPiycNbDNmSQqxn1MGCBHbt3rzlvG3tP/haSZLMVAOHy2cEYme3nEmHtr4k78SVtP8A4aSEKyJj4jI85H070AuOyWxc1Bi5YdDt1PXoc+XXNXxcOLfsz70el+CeK+9yAFKxAOrJwWGojOY7bj1rpjaN1AJ0TIkeWDgfXcz0rz72dvy66AIFt1uCJyGP+6NS5G8Y6CvQfD+IUWwADBMAwDpjLCJkbx/6/XKcUmap2rK7/B3QAUfPUXJXYRuMdOwp+EDIq6gSxJkAgiSSZLT2j/itxsubfLE9jiATgZBxP2qVm2PxDSxgTgzgdNhAxWbsePYI8VtXb1l1toASUiWUzpdWYSDjYg+p3puDXiPdoCOfeCR0Jx2nY/P0olcthG1AACSG5oggwQBtG+9S4i0CfKDgjIzDZBEf9fMUmlQ6Xoz8FYfQNZGqSSA0ZJ++M4qHFcWLYhoPWMnH9sVoszMHQY1SDKkDMadz8zWe5YF0xrZDDEhSMiRvgicf8UtsOpdbuYwApIn99qhrkalIM9ZjbfO522qgWPdgMAYkEk6yTvMQQO+fLat1m5qbS0bgbRAJwN/36UUJxXo5y37VhB7tlZTMcwO5xjvB/St/C+JPeC3FOlWUmMQMgrt10/rRRrIIIgEEEmR19I653ql7ajSFCqGEgLHQDIAECB+grR5WBEAj/mH/ANf0FKsR41hgWyfm39BSrEzs5bg2RiQ2hYx0kwFICtkzJBq33UMQYggEE75GpseQ07D9JrFwtr3S62G7iQWjoA0k741ER3HarDx8OykYt2yXYTMiABq3UdO8zNdDXwQ0abfFMLgUagNOrvEmBPljbyoszNcATV+EAAAyd/QD61zvC3feMdR0lgo3g7kw3U47d/OAQFi6jKFIzsZzExjA88VEokO/QVt+KXLR92661GMzv3E77/ajdu8LmAVQmNMT0nEdunzrkheu3DziYx0DHTkDry+fXGa02rDKu+qZ5ewMkff5VNAm0dLZvlc6oPQ/hI7gRFFP56cnr6GYziuZ4K+jW1DtsDy5wB3/ADCfPrvWpCLQhDjEg9JiDO+R086LNFKzpDd6z8skZ2n51TflpA9BIn99aH2PFNMA5nbBPmc/03rWqBgCpJMznEbiMDandlKiD3WAEpgwMATJMST261nHGpqKmFMiJGJPSfzbY863tqAMSRJBB++5zsPrWC7ZVwotqhG5BBHw9jtSaGi/irMiCcdANgayngjLOOpzkeQBIETv26elTt29Ookn/T0HkDtsf17VAoejb5zG37z86TRRifh5aY36jr6CZAnt/WqBw7IxCvtgiDpnG3QdR9aItKjmAkdRkj0jpEVG7aZipGlogwTHXeY9fpU0JxMHFcYCwS8issQwYa1I1YgERkCd/wANQfwrgrpUHh7RgfiRNp6HrRS7aWeZT9iMGT0zielU3bNu4JxsDy7kHuO9PKJoB3vZfhJDe4ABjBZowYAENkQMesCg/i3gqcDYu8SjurNCoDBUFuWAV6gE5M9jO9dfb1CUtwf8pAk79zvt5fWuI/iBxgdRbDaPdwTb850jHpJ8ojqK14nJypvAmqOJvBgAhJMD4TBiQGPocydjNUqnKWwYjeIz0jrVjl3MczMfUsZzA69zThYDBpDdBAyJEyZ5SB+nSvQRkwp4LxTJeANwiQR1PM0ACDs0gCekDtNevcCIP00jOoTp7g4iM5wflXjVnhtL2Wg6SyqAVPMwZJAYACDqJ8ojrJ9j8HvqyyQeWNLKZ5LgGjrLEDr8+4HNzrTNuJ4Clq6VkNjMznAP5vMADfvUr3CjSWAEkSD1BPmNhI+1WMgb3gEwVBGZyxVcHI69e9TdTpwsxgecMDzCDjJzG0474NFWV3eF1JJYKAdyNiMACeu4yDWK24R4LAlVkwGAjGCPU9BjO1ErbE2TyhTlYEsV8gDBJEnpQp2hpJyQIUzBBjUQNpBj7d6mSLiyd7gy3MpICnodwQcweoxvM+tK2pJBDgkTo6SRgk5iJmQNprRbVXSRMOI/FBOQcj4dp1CsLJoWFYbBgHY4Hc6s/FqznYUh2EuJt6gTkblTPU9J6ZP2oY1w6goGYywZYmPxYnrv9KK23lFYskkKC2/NMN17iPn8qGcVZC3AkQB+LHTpBnEdYBGPOm/kUfga+zRKlhG43kAgxn5CP+qC+z/jHvr3ECQQrhbYBiAoK7bidMx2mfPpr6g6l1EcpBz3XBA7jBFec+wl0DiXt6CIZ2k6dWqYC6RI9dJ6STGK0griyW8nei0TnHXYjv8ArSoXf4xNRnBk7E/2P609LqO2cPc4cs9pQdtJP+3UZ8wFJnp96v0uz6hpGdRLEQxLHSD2AwfU/XM18rdQqvw2yWgGNTBcQOgAH3qu9cLWWdGyCTEnZSBrY9SSVx6VpTOcP8Pw4hwqBgOUnTEBoA3nVk7+db0Yu5yNIhRAlsbD0mT8vKSPTiAhVC3M4Uu5AWNnM4iZI6xtvRDh+Ot5UOpC4GkyCxAyPzGT17+tYuy7wU/+RDqVVsyV1ZjDkNGcgFe3bvRPhFIQKt5XdsknIKnzbr8I+Xka58vbRECP0AAiTLCehJOSa22LI1QOUQZKzOMmO46dPpUvBmm7C920rOusAHeBjpiTn8XzxV722gIEmRC9YAjJO+yjby+ebhbzOd9SxBJxB6mP9u+MCs6cVebibiqSLaWwJCfCzvLHUepxkdqFk0r2F28OL/inBYK24EgGAfQxMfFWVHa2WA1aoyRJMxEZ+f07VrtX9LqQCwO7HA0hp9SNzHpVHiem4VYlkk+Xw7SZ69ftQ6EbeH8VdcEFgRG4P6dYzWleNVjpUDUBqggx8QBz/XfrmgFm0xOu3qVTIJJ+WI9B8xvUH4i4CETMDmDTmInTPWRQpD0dK18NKEaYzBG4yMfvtWe94ekbsFG2Ttgb79B9axeF+J7rcWJBJkACPwznHKD9OtEW0wVVjB3jO589qey0VLwpg+m5+h/SoocgBdyQTuDpGkzmdwPXzqVxmGAZGckjYehneT6UlSYJXSw6jrkSdsn070h5J25MDlMY29enfaaov8Ep1ALpcgfDA6RliPTvtVduwTOjYmJGCCCchWwev2rRdvMjDUSygAHEmdpJ9f1NAjJcdlS4zqq6UwcnYTzEDEZGM/SvFfFeMNy4xKxq2H5VDGB5enlXr3tJxaiw6B2tlsdyZnYHOwP738ecM91V0yQEBX4RgRB7YAnzmunx1tkT0ZgYIfbOPtn6RV19TvvMbwMlQxwMdRRTxXw9bWpVuK5XmIVSzKJHxkcgIJA5S0yO9YeLRy+kmSqDqxCwOacGBuTE9a6EzNoL+BlGbh/eTAuyVGEBtoCCf8xmZjpny9O4F0WwroCRCKFJIMBQ2kzkSbgHSJ715qlhFtrzMFlHKgxrTU669BOF1IIGTAk5wPQuE4lntOTpUrdwoLH3YhdW5GYJPaRXPy5NoBSxxk62kqugAnOSzqBEnGdQOBVvC39doFSd2j4tXLGMmSIAHnBofw3iS6X1NpcZIMxBE7EDUIjEnAqfDccqod2ljp8yQGyW2EAYrEugtauaUBJJAZtjLAQATM80f29aw+Iq1wyhMqwCmAQQXCsFIyDBwRvFPw7QA5ypZjGIiIye+P1rJcvW7TIqsEHN8nOnTpye5xt1xGENI0eB3S6KBAKZKwRkE6htO+rPXNauGcvqVvPPTLGBM9v1qp7sPqCliCFAG5BAZtWIyBt0nzqgWl1aW5RjSIiSAAR9h8l+dIDa1se5LsscxDYkgdz12n703E3AzPpYZVTju3UdDEHzmo2bhKOdUyS2k4wuoGPUafKs3EXl95GehcGRiOkTPoYqmsC9mv8AmD8XYphsSNQUxPUE/pvNeU8JdNjxC6RjSzzMth25WMyScp1z869Ou2RcTUFE6lcDI2gkcvdlG33zPG+03CsOPuOoZpTkZQIYOVZCO5Us/wAkXbetOL2TLaB3EeNAMZI36tB+lKgF7heKJk2LhmGnS2zAEZGNiKatuiJ7li8edBZSRlpIxvpUAfSlwfFsV0CZMDJ5VQFSAAPMT8hVLMCptgZPMSO3UCkOKKH3oUAAaRgmcAdesGnSOezo+FXXxcONQViutpyFBwwb1XyGKM8TxKJcUCDqbTBJwMyRjy6Vy1l2Hu+Y88FzEkMSZkzvCnBjfyrX4bdVr4a7+FngHBIBOSB1mcR0Fc84+zSEkg8H9wpDB4P4d4nKgk+SyIziTmsfBBLTqAzi5swJJWQAcT8IjEDyrX4pLqmiNbsuoDAAIyTB6ADI71m4rjygKqVckgaiDIkkkiNySZ6bVkOfyab/AIlr1qgKrtqBAg7YBOM59TNafDONDWVbUSScMSX8zqPkIE9x55oZ5tZXnucoGoScH4mPXEkDtv2hctFCqoCqw0aIOBtg9dv0pYoed2G2s6yh5hI/K0bZMZJE7DypnsFGkB2QLMkRB1aiZMCd/TyrFY4gi5s7AzAYkgkSgx0HxTiB9KIjxMpKhTy5JWIEHPr1k+Y+SHaZNl+MSEUCVERmJ322/ptQ3i7+p5tgiJKgE7nIBHbtH9KIvx5aSGkjLDcdTpHzXt0+gjirR1FwGJJXI2xuy56wR5SO9IdusF3C8WSSLgAOobsNQmJzsSMYq9OIZVUyg1ETmYUCIJGJ6x5UO4pBKmCR8sdhBEkmDV1jjFCgurkGeWQSIxqPbfy2NCEmHrPEK3NpyxgEkkbbZ3GKvW6OYQQM9Tk9cTt8h9DQrg1loFyQsGBllIHN9YPfYfPbbHL8UyJ2ELB7GDOP0p2aJllpRqlX9BOJmfrUhd1NDxjIzHTB+x9KijKzc2kAKDIfYiR078372se2IyAWPXMRmY+h86B4Zynt67W7CqyqxNxSHjAAJLY31QAPRj5x5ZZYEy2WaQekNJOI+W/evQP4g3SxUBwSgY7ZzEKRs2QfT6zwPCOAGEDOATuvfSZwTOfnFd3CvxMJ4ZqEFybk+7w7hRpmDgRgb49afw7QZNxSQ5wgfRqMmEZgCQuRMdhkb1nchlEbtykfSCD5mtfhqhb6rAYISIbCtcJISe4DEHzCxjerEEZDMsyVKroCqxVdJYovONi0mSZ6+vc8OlwEmYNwoYJgyojmP4p1TB3gVy3BXbd7i7Tl7mmZIQkArrjlwOULBgdF3ECelufDcDNqOslpaBE5gc24nrMx8ueZvEqtIsD3lxGfoAQMqC2STtGZMjrRPjL2nSjBtOocqnC6kAiSPhMDB3JJ7UGa0sgoTAcOCY1DDjBaZ2kqMZqXE3dd0AEpABA3yfhEdd8dMGe4zZYdv8fAGnS//wCcAHOOZdOY36/PNMee0SAWMFhKgsGiCgABBx26n1oYpZV5VIY6V5YJGSFIz8IJGJrZdLyoUwwAkM2mTuYAIzvg7+VTQy7gr7Nw4ZnI5hGg7DMaTHbrttV9jxLSZuHlIKmMNqkxhRswGZjIHzGr7xU0nSH1/BqXSwIIAJWY1AkDznyq88IbjupEAFiSTtkNMjoOnz9aAoIDiwyspViCo0kkgiSJA/N09dulYr3EOWBUKDpgDrqChSCQO8nz9KsYMdasQCpKqWOlWzKmR8LdOs4rFauksZEqFNzkw0KTIn+sE70/QtMKeG8apZllV0lMbDKwDB+Ftwe4Udq0DiOREInlC/5oBiJ6ZFc2VGh4KnlKKxWA0sSoOw1SYH7k4brPaFwKD3BPfb7knaplolo22uIgABnA7aTilQ2xcv6RNvP+r+wpVIqPHbT9R6evl6U7MR1E7iM+gqFt4GN8/p/3VyW1IUzkb/Ux69K9FnDZbwfFXJ0KdIYc2BkSpMA/iGMjMA9Jq5eIhQAw94bohgPhUD4p2iZkHvWQb6zAicDrtG2wq/w0I98e8Olcn0gEg/KJ86TS2M7bxAIgVlZveOpiPjXZnJG0gSZO01gsvpgNAtttcaJaDEkneB0qHg3H+9a4wddYGSdR028lyBGNpgHGBmmbhtdxdJJUcgDEHQYX8M53P725OtYZt6CLtY1czKoVcapGmeX5HP2NEL1tTi0dWwBXmABxBg4/6+ePhuDtIrq4DZJlgJIVc+QGDWPhAwV7isEt6tQIUZO6mGJAyYAA69KzpFfpNd+2FXUNSAAEsCGCmTOrPl9SelbeD4iRqRjHKMzB1iW9A0rHoPmM4wG7aCKTJ5WmAWJaW1YBEkx6DanRQmltYUqZksY3IxGCP67Ug/g6OwVWWJLRBECAYjdGGFJ7d4p7qpcBDMAczmSIaYB64ESe47UAs+KatRBDDaQAANI6TvIBOe470RQsEK64L5yICDUoA1jONyY6n1M1Ra/Yi3gpLNpukBSMGe8AT9+u3rNi+DnSxYhSIgbSMTLRtM/OKJcK5UZMjuCJwDJzHl2qPGX3I5FLaok4jSAT9SJ7/CfWgvojDYse6JwJYkzJ6zOQP8ox2xV9gNo1nOoqSoBzHc7kFQftUeKYmARDDeWGdthk7fp86xcSVVi9u5zkRqkwggHAEzMHMHbHekS8BlODU/CyiTPSCBOT1bP171Gzde3ylCBBAI5pmZ3/APbc7EULF52RBqAyZJB1LiDyA5+EgZAk0S4O6VVwzyX2xBJwTHnJpjPPPa657w+81ajq0sI+HlDKCfQ/r51yiAn7de2Jro/bNAt4qIYu2ojbSwMFvKZ+xz2A3OGZGZTgoSCeg7R5V6PH+kxnll3DcLCM+JClhJgRqVNfeNTAf9VDgmm4ACuY5mOkCB8RY7YySe5pca51GJVWEAGcqc6ZOYECP9NZLY1uqkwCwJ8gTmO+P0qtho7nhL9trjuiMwtLoEyWumdRYk/CTk4AO2RgAn4xxY/mSnwqmCcELmNuxG49BvNc7wto2iq3VNuEdlkQxfLfCfxC2GGfLtRLw2413VddhyqG1cpDbBQRPQhe++fPmkvZ0RN/CXnLwTKTkeY1EEAk7iTvmMZibnsrfuFveaNBC5YHGlSpgDDag8dgBtNCPDrdy1buwMOxOvUs8pBWBJMSCSTGZzvUuB4sa7rB8ajA2BNxWCnEk/boKTW2hmm0C0LrID6mIkiVLkAEnBg6TsZXuMkhw/FHmuAI5VQgGWGpQABDAgMNpj8Vc/a4lwovAoEAEoVYDlBVGBBk5XrO571oV3CarWoEjQ4VZBbZWHYnII9PKk0NBn+YDgiAdbALDHAXEg42M9sg0JTiWN4qWeZ1odXLmWJ1ZBAk7ztFT4Vi+u3IVrKqFKzBfUS8k/EOYSewPeqG45WtXdK8oKxtnK6lADSAMmQZOMCklRVnSL4gVKoMnTH1ByR33gefSh3iXEujW3weQDAnUGGpgu8x+bIyvQ0Ms8YHayEZgwX/ABGLYMFo3AJWCCd8uR6zupoW2pLEfCdTQDk6W0kEYGoDI2bpNNRolhpcK9olnKRpIEkqxm0wJ8pBPQgZE0Te8y8iIW5YOmFAK7jV2oZ4Qrm8UaCymZ/MFUsmYwDI8sGAJijVy+JBYDSV7zDQZ/ZxWchMtF8DcGeukgiTkwYznrSoV/5+0MAEgYkMgGN92HXG1KopknkeqCsHpn1q+xeVYJk8wxiTBOBONqoFooxDDIlSOzDf51LQAcNJEH/ivTPPoe+zamDKFgmFBmJMgahg1IINAxzAnUfWIH6/WqmsGdUiMfLO1a798HE7H69aGP3ku8OvhA0TAkas5M4A7bkx60d8H4gBLlxiNCKQCsBnZtRGonO4x6mcRXLrehAv4deqOuqKt4zjW0yTzNkxAj5DrvUSh2GpUHeD8R1alYk6uUd9JbU4AmZJxtGKOn3V1kkQqLGgSeY4BCjfGNTf2rzyzfjSCADt5x5xXW2OO9+FL3BaFvciQCqgBVUDJaZkk/WsuTjrJrCd4Zs4jixaI1fAJgepYE94gVi95/MsoWCpuSywOYATzN0E5yfxAUM41tn0NljJZsEasKR3g5MRsKt8O4+HMWwc6VmAIwC3+qTmRt9Kz6UrQW069HTOFALLgYAM8pyCSY2kk56AbUh4mdWcYyeu5ZQD0kkH6+VXeEcXZKkNbQgCTIOwnm8sSZ3z0rUOCtlpuQIxCg+cgat4JHTH6YHQlawyqx4qqluVi4GAkkSN4x5nPkKo4jxYokko2sjHXAMmNgJIGM/WtcIhLkgEQsbxnbt1UkDB0x0of4q6qdQHIxUziSOhInJO/wC4pJBJOthXgbwKlwRks3N2B6HtkCMQPvK4NSwQkwTA04krnaesfvI3g1LrOg/hABYAKA20H19TAz0qyw5BXHxEZI2BI+Fe+Iny+dJiT+SVi3BZSWGVjbscSYE7jyIqxLKqQwIyXgu4KtDwdKzkkxBG07da0cTw9l7arLKWwNOPMgFpnYZxt9A9nwi0pKrcJIWZJYheomMGOkDerSXtjo57xlw18EjSNLLr3BjmBWes/rHeg3E3hzuWIdyTg76jMkkdDiBkmdoz13G+zisjMCdSq3NcbAiNTKoGYEjE964riODafd29RVRqJYAGWBcDSCSp06cdwa7OJxaMpWjPcky2YkCT3AEr26j6id63ezYUXVNwIVzKtEtMwo7S0Z6fKKld4cOqAEIvO7s8qBcuMeUTvyJb2+01LhLaqzsjhvdZ1BeU6VuElJ+ISFz8wK0bxQorIT8U8RZrl83svd1KCIJJWFkiTo/EIA/DG1YuFulECBgNZGrEMFVusiRJAMbwKGW7uolxIkgasDmOSANlzPXp8q1GCQ1stClcgYGSwIM/ESGxA+Hr0nrWDRM3klLJbWZkqyySxIXmbP8A6fIZ2FW8O6Ik+8ywBgZI0kdAYjpuDnyod4jxqOdSyUGnBEFRALADUeobr1FQ4riCzAEKoMYAAAMgTI6cv3pdSuwW8UuSotoCougMqn8sk6jkxMKY9aLeC31/xVI02wTca60cvLq1KsETLovnqHlXL8Vwlz3iIVYNyqBPQgaf1yOm1bX43/DuWw2oaEDNmP8ADyeUzuRb/wBgqXHA7H4HiXEBZZn1H8WqAJJEf+0jrFE+Cu20BGSUNtgHUaQQGQiR31aoI/tXNcJxCyGYwVB0+crpGk77ljSs8UxYEZIIOpiSMH8Q7RiPP0puFh3SQS4ADU7rjQrkdzJRYjy9O9dD4nxLe/uTpZVt2wqFT8ck4MflFwyPPaK4zgeNa28gDIKnAJCxMrneR3nNdp4naZrurZL9tWBUiP8ADEBVaZ1QxUMOpnpiZrIRdoM+y1k6VuPu9pTHaNS6TM5xIopf4cMuqRI3AzucRMdOo7xUuGAtoOXVJ1HOBqyYHrn51nt3ix0rFsNGHk4mOVpgGYg+vz5W7ZZNuEJytoRiMR09aVTPvGyA/wAtJGMbkj9KVFMLAn8SP4dXRefi+FUPaYl7lqVUo7GXYaiAykkmJkEncbeVMdJM4gkY6GmpV6h5rJNfG0YwRnr1pXroEQMxSpUC9D23znpT3m28hn55pUqBIqsXebttHyrYdWkLp+KGmd9UlcdOtKlSkXFZN3CcYttwWUNpghek+eM980TteII9xDgKFhpB5iRkQP396elWMoLZspO6DdqzZVSS2k3FGhVBktgwW2UbfT638HwSqpJusxYNPxBRDAHziTtHWelKlXFLCN4xRLiha1rbVjNzmzLCAuO37NV37TBg4JYFoAJiSWOD25SeuyilSpfANELt9ruty+lY1GAe+Md/P9Kuug2yqu0qV1mVBEASBjPw9hv1pUqDO8GpnUFSdiBpWMA6evcRWrw9F0DSI26AGGnTOD1kRtmnpVJSeSzibC+8TQWJJ0s2AdgRiO6/ah3/AItna0253O2XIzv5NvTUqGOWSnj/AAO0y6Lk5BCkZgHv1mAc0Mt/w/Oki1eOzq2B+OPuIA+Q86elVx5JRwmFK9GHx72C4lfdraZXtjSYBUMuvlLGQNR5e84FZl9g+MPIgVVOdTXAZaZCnT1CMMxEznsqVbLnloSgiXG/w/4lADqW5qYAjAJLFBuTjmLTvgA5mBHwzwU3r62r6BTMHS5PJ8I3BwXU4B/NtiVSp/Vk7DqrDx9lrjKeIF0vdfWkwqqoYXNcdTAV4ODkmJOOHt3dNlmaCGHLInLaCABsOQAmY3AzmFSrTiblsc8aMQbSUdxysZBx0I1YG0TVvAMuljJBK3ADE/gbf5geWTNPSrf0ZXkK+GcCj2Guaizvc93BAgHQtwt5zJHTriu24DhWNrhkeAbVpQD8TTLO3lGfPpFKlXLzto349By6oVAtw6gZPUGASREdcHr/AGpuF8DfiwDZuQQQGZpgAAdCZMgj609KsuOClKmHI6haPROA4FbVtbYE6REkZJ3J+vSlSpV6KSRwWz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3200" y="-1881188"/>
            <a:ext cx="637222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3074" name="Picture 2" descr="https://upload.wikimedia.org/wikipedia/commons/thumb/0/0e/Chocolate02.png/220px-Chocolate02.pn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2808312" cy="269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88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852936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BE" sz="3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Een zeester is </a:t>
            </a:r>
            <a:r>
              <a:rPr lang="nl-BE" sz="4800" u="sng" dirty="0" smtClean="0">
                <a:solidFill>
                  <a:schemeClr val="tx1"/>
                </a:solidFill>
              </a:rPr>
              <a:t>geen</a:t>
            </a:r>
            <a:r>
              <a:rPr lang="nl-BE" sz="4800" dirty="0" smtClean="0">
                <a:solidFill>
                  <a:schemeClr val="tx1"/>
                </a:solidFill>
              </a:rPr>
              <a:t> dier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08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6600" b="1" dirty="0">
                <a:solidFill>
                  <a:srgbClr val="FF0000"/>
                </a:solidFill>
              </a:rPr>
              <a:t>Fout</a:t>
            </a:r>
            <a:r>
              <a:rPr lang="nl-BE" sz="6600" b="1" dirty="0" smtClean="0">
                <a:solidFill>
                  <a:srgbClr val="FF0000"/>
                </a:solidFill>
              </a:rPr>
              <a:t>! 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MTEhUSEhIWFRUWGBcWFxcXFxYYGBgYFxYYGBYYGBUYHSggGBolGxgXITEhJSorLi4uFx8zODMsNygtLisBCgoKDg0OGxAQGy8lICUvLTUtLS0tLS0tLS0tLS0tLy0tLS0tLS0tLS0tLS0tLS0tLS0tLS0tLS0tLS0tLS0tLf/AABEIALcBEwMBIgACEQEDEQH/xAAbAAABBQEBAAAAAAAAAAAAAAAFAAECAwQGB//EADsQAAIBAwIEAwYEBAYDAQEAAAECEQADIRIxBCJBUQVhcQYTMoGRoUJSsfAHFMHRI2JykuHxFYKiM7L/xAAaAQADAQEBAQAAAAAAAAAAAAAAAQIDBAUG/8QAJxEAAgICAgIBAwUBAAAAAAAAAAECESExAxIEQVETFCIyYXGRsYH/2gAMAwEAAhEDEQA/ABP8Sv4icTf4h+H4W41rh7bm3KGDdZTDMxGdOoGADBG4M1wVlkLN70szEtmcSNyJIz2J9IqrjrBU76gxJBB3mCZ7H1rTwHhdx2IVZIQ3O+ldJfUQD2Ejviq2S2E/BPZG/wAVe0WhoSQdTEkAZ0/CpIJg5Ix12Nei+yvsT7trPEEtbKF5tkBiYd4MkYBkNIAIECuT8D8D8Tt35s27iqo1EghFuAiBDPhmgxB89pJr2Phy2hPefHpXVG2qOb71txRvZm2TIpRTinIroJGikaeKUUANFNFPSmmIRNRJpGmoCxjUanNM1UhMjNKaY01MVjk1GnpqYWMaapgVMAUrGlZSRTRVxYdqYEdqLCisCnqZYdqaKLCiNICrNNLTR2H1IRSiprNRilYULTSikaVAhiKYGpU4FFjojVtjiGQyrEfp9KjTGlsejouG41WUMSATuKVc1NPWD4F8mnc8Y9jrp5mfh7d1rZVQ11dSqSToETEyRkjY7jAb2n+WQP7zQofTpJAExjHnsBXlH8OvCLNx3S6WLHUCFJUMkQRrBDdjjO0bGPW6XDoiWx5pUwNPWwh6Ummp6AFJpaqeaVMQtVKaVNFIBjTU9MTTAalSmmpiFSYCmilQOyMUgKelqqhDFqcGmLU0UgJ6qiWqJFKKKHbHpwKaKcUCJaacg02qp+8qcl4K5pU5pUCImlTxT07FRGKUVIU9Kx0R00xqdRNCYUVxSqdKqEcx7N+KcLw3DrbZ11wSxUEycxnrj9int+3No3RbNplUmNRIxOxI6CuZ8M4UEc8Hqp79DRu14LbZedAVAksQ28YAIIjMeteN97KODufjRrB2JvZYKJKgTmN8x9M/MVK1cBkDpv8Af+1cTw3gnF6y9niFC45WDmIAEFtRJ2A2oynD3bb8lwhnVdfKrLqURIBAMb9e1UvN/O28fAn466Y2dDSoVa4m/OTbfrhWU/Pnb9KzeIca4IuYBRWGkBmknS2+IPKPrW78/jrBkvHleQ/Srh+F9pmv/wCELVy3cIka0Zc9PiGMn7V2Nu8AomRCicHtVcflqTalj/o+Tx3FWslxpTQi746gdl1LggZkGSoOxjv9qbxHx+3Zt27jsIcwczEqSMd9q0XkQd16M/oTx+4YmozQ3wvxu1fDMjgqsCenX+1EgZ2rTj5IzVomfHKLpiqNRN1ZIkSN/nUH4hQpeZA7dfSqfLBbaJXHJ6RZSNcuntqpGpeF4llnDBAQYkHIMYPnUvDfbO3duBDbNsNIDOyjK7iO8EfPFC5oPCYurOlimpW7gYSpBHcU5rSyRqemilFAxyaQNNTikAqVKlQMVPTUqBCpUqegBUqVKgYqcGmpUhkgaY1GlSoLFSpTSqgs8z8N4xba+6LQe2SQZ5hgfDkZHeulscT7u2HZoiWxJBABhpO4iR61y3D2gzLqA1D8XQHvM522o3wRvsmi5aDoQQdDySOsK4GCOk5r5uSTZ6eQh7Pe0Ntraq5GuJf/AFvlj5Zmi6cQrHUpxJg7jtE+ork7Xszwz3Y93estJYaHEFSM4GoDSegNdhwvhtq1YW0CSqL8TQSTJYs0AAmSTtTnTWCrOb8W8caxxBPu3ZTbQAhHYYLM2QuN1q/hfaFeIyNgQuxGYJI9cj9mifg/Em9aW9BAcSNwY3Ej0j/ir7/Ci6CpAHmInb74pSeKobMr3mBmOWB9D1HahvA+P2hevhn/ABBFE7BBE+hYvWy0Gtl9UEaRpg5wSTj5im4vw7hX5jZtFpA1FVJMmDnfImlBVsaRRxfhXDcXN4hiRyyjsk8qyTpOSPPpW/h1VFW0ySqgLnJgYBPQ1TwPCJZtC1bJUCSCWLNkyZkye1aHthzg83r9x3FTKV6EC/aQLbtq9mxqb3iMdCcwCnURCjJOkD50vCvHWv3dBtPaKgklkZT+XZhB3/St9m0QSxI/CumOxbO+5n/5FWG4VZZgAggfUbjtVqVIdYBPi3iXEWrp93Yu3lgNrVJ5oiIAGwUdKpseG8S7Jd94vuSFJtkEMpCQR/uzmKOKSASo67TiPLFMnFqxgHQ3bp5yOvrSfK2JOtASx4fxdhdNkoEzEk9d4MQe/SgnF+BXZJNpWMzgvmTPQ7+eK7pWAGkkqTjup/tVPA8WLi6kOpCWAMflYgkE7iRQuSWyJcakqZxfhXinF8HyiwShzpYPHmQSJk/Mb11vg/tC19S4swAdJ5szAOxAgZNb1fMHf97g0E4ThQbl/Vc0t778BEEaEIwy+en5V0w8vkSpMyXjRvJv432ptWyyQferHIxA366gSOooIntpe94s2P8ADkBtI1dBJBBOO33re/gXDPLXE1MDBuSQTAAlmWM4rG/sbY3R7if6HBEZ/NJ61t98/ZnLxmng3WPbWyXAZGtppks+4PbSN+0gnei/CeOcPdYIl1SxyBkE9cSK5bw/geGVr1q87MbbKoZmOZRGOBjdu3eocX4Lc1i5wgtlPwljBlSQcgZ/7rWPm1sh+NJKzseO8Ss2f/1uKmNUHcgGMDrk7VVwPjXD3VLJcEAwdXKQYnZv1rhfGbPFXmDcRw7uyiAbZWBmY0iRM9YoavDopGr3yZAIdYnIMTHyrT7tN40Z/TaPW6Vc74aOI4YN75luWhJLA5WO07jfH3rRb9p7BBIk9gIk/etoeRxyWyZcco7QapUP8P8AF0ujqhzhsdY3rF477WWOGdbZ52IJIVl5QI3k7kSQPLpWneNXZNB2nFcr4b7d8PcJDqbQmAx5vLmAHKfqPOiHjvtJascP79IvS2hQhBBYzu3QYPr0o7pjDVNXnnCfxIuTF3h1IkToJBAMdyZ38q7zw/jEvW1u2zKsJG2O4MdQcH0oUkwL6VKlVAKlSpUWI834ctzKADJGD5xkZ9a18HwYBGl7yacrFzUBO4hpB22ofwlplSFYyBk9u378qIcJxVyI1gwRvupgHb971847Wj09YYXbhXWLy3g2kYDINvxBipHfBArR4x4g38jfaF1e7YCCesDIjzOP1qrwzjH1hWUMjCCQcGQds7CCflQ/2nLvZexZttqBXAjK65IkkQcY/cKO0NNBbwfxAW7Vq0TOkIpJPYQx/fei1jxFDJkHfM46n9K808G8M8RMxw9wZ0nUQMuJxB+ECOYf1qHHeKcRYIS4jWz5qQD8U9IJgHat+jsv8aOk9p7XGMbf8raNxYbUwZAwOr/MwY42jvQbgxx73UFyy6p7xdZYCBBk4Bk/pXe8DdYWrYYYKLJO4JWT5b/StN0YBYY/5jrvWTnWEgtgNr0YfkgwCML3+VaLAJ/D3g/1EGPvV11AW0aWkqc4gj0374rDdsaQVUY2iSv2UwDtt51zi0ctc9quZkU/iyewAJOI+Xr60c8M8XHEONGQoJn8px027VlT2W4J+U2tLGSeZ1LBjPxTvWvwjwG1wZJt6+eAQ7BhGDy/QdTsK6HOFYGpP2EWSDOB5gQcfY1IlWEAg+XwkfvvS94R06EacfLcZ6VH3QxAKkQZyYE7bme2K5wor4y+Es3GD4VHMPHRZ+LbtXKey3tJbs2bdksvIBM7yZJGfMj611nuAQSw1j8rAODtIg7fXpWO94Dwbjn4e2pkHkGkjzxBzWsJxSpitpl/Acct5WuCdOqAR/lA3n1+1B/EfZm7cdrtvi41GY0A5HlrHSjfh3h9mwuiySiiTALESc/iJnr1/wCBXgniTcRxV+3K6LUKvSWDMrEkDcsD8gO9OLdtxDbC3gfCtbtLbuXA7jUWYYmSTsZIgGtR4bmLLgjtA/7pNwwGN8x9f1pypUSdsY65GAKhptjpgjjPZqzdZnNthcY8zLccN2nSTHTtW/wyxbtILKliba/iPPBJyT1kz071rRxHnHlt03/vXH+DeKzxPGXCSS1zQgMwFtCMCfQ1cbkt6Et0dkt0YmD8tP3+H6xWXxnhWu2mto2hmKwWB6MG9Oneq/55dAAB1NpiZ75Mx2mtLMVxMCep1DJ6E/1FLKaG0A/D/DeL957u+1t7BUhgGfU3KR8DKMTneoD2a4N3uIgNsoVU6WO5UMYBnADD5zXTkefKY6Y+noa5nxLwa8rs3CtLM7M4dtIEmRoIXvjPT0rRSf8AAnFPZB/Y5wYtcU48iAw2nofMVnueB8auA9u4OxBUnG2cV0vhpe1w5bioLjU7BSrCOgBjOAOnWtBSQMaZGrBPWm5yM/oxejgb/D3UE3OAnuVVT/8AS1WnGWfdvYa0yLcgssGQV6qTOk5IMbzFd9buOOqncZHYx61B7mrdFb1iKa52jN+Oec2/CuFMFLrCAIkqYjY5Hp1rrvZrxNeGsix8YUkgrAwTMRtvPWruM8G4VzDWATvy4P8A8n+1YLvsfZOUa7b9dvv/AHrWPlNO7ZD4GdJb9obJ31r6rP8A/M1qt+JWW2up8zH2NcS3slfAm1xE/wCqe28iayP4fxqmCgf/AG/0M9q6Y+Y/lf4Zvia9HpAup+ZfqKVeYfzN8YPCNPXBpVf3b+F/ZPQt8MuxBYyGXuIAAA9NxVv/AIVBc1F3BMSQSCfMwfT6GsNskQBGCY6zIkZ7fvtW/hbpwreeqZB9DEEZj7V5jtaOxv0E/DfCRb2vs2o5DtB9c7jb9nPQf+Me4oBuZHwkidQx1Brn7FrUVCksMAeRmI3xg1u4Ti2stzOxnl8gNWCM9jUN3sYX8MvMs22KiJjJz6Y2M0UW/IggNsD9o5TXM8Ugt88FpP8AmkT2+WO9arfGmdRkEgDyI/v60KVFYDd6zODyjygH02yKxcRwjKAUfSfQQwzv07UQs3JEnM9fKrD+UiQe/wAv71TimAHt3WIHvFA6zsBPcHamu8N00xv1EZPTz9K2cXwvzDRntv1Hr96yFGBIYDG22JgCM/uKzaopMycXbwNSyRse8dPkKzKtxcBg4/LnIB+HsRneP0oiU8584H3EfuaScPpyMZjfBxnHTrU0NoxfzyEgOunrJBGZjJ/5qy0pIm3cUySDv9AR1qfF2QSQ0RIjE576oyZ6eXngdd4c2ixXUygxA+IesAZ9aBZQQF8GNQiMkjr0yOox1qL25OoQRtgwfXH9M1lTjwDDqMkQZzI2DH5fIVs0WywgljBgL5b5iD1FKh2ZuIuC2rMSYCljqnEDfbyiuP8AYDiylq67Eh7twZ8yRqPf8Rx1ijXtvxZtcIwDHn5dJjVkRuN4n9K4LhPFAipbUxJac9SSASDiIx02rq4YPoybVnq9nxNWyfNo6mRjb9486ld8QXTKkZIjGQCT1+eOv9PN7fj0GQ3qcHaWj0yR9aK+C8cb1xVB5QRgdzG3+nB9Kbg1kvB1fjPiycNbDNmSQqxn1MGCBHbt3rzlvG3tP/haSZLMVAOHy2cEYme3nEmHtr4k78SVtP8A4aSEKyJj4jI85H070AuOyWxc1Bi5YdDt1PXoc+XXNXxcOLfsz70el+CeK+9yAFKxAOrJwWGojOY7bj1rpjaN1AJ0TIkeWDgfXcz0rz72dvy66AIFt1uCJyGP+6NS5G8Y6CvQfD+IUWwADBMAwDpjLCJkbx/6/XKcUmap2rK7/B3QAUfPUXJXYRuMdOwp+EDIq6gSxJkAgiSSZLT2j/itxsubfLE9jiATgZBxP2qVm2PxDSxgTgzgdNhAxWbsePYI8VtXb1l1toASUiWUzpdWYSDjYg+p3puDXiPdoCOfeCR0Jx2nY/P0olcthG1AACSG5oggwQBtG+9S4i0CfKDgjIzDZBEf9fMUmlQ6Xoz8FYfQNZGqSSA0ZJ++M4qHFcWLYhoPWMnH9sVoszMHQY1SDKkDMadz8zWe5YF0xrZDDEhSMiRvgicf8UtsOpdbuYwApIn99qhrkalIM9ZjbfO522qgWPdgMAYkEk6yTvMQQO+fLat1m5qbS0bgbRAJwN/36UUJxXo5y37VhB7tlZTMcwO5xjvB/St/C+JPeC3FOlWUmMQMgrt10/rRRrIIIgEEEmR19I653ql7ajSFCqGEgLHQDIAECB+grR5WBEAj/mH/ANf0FKsR41hgWyfm39BSrEzs5bg2RiQ2hYx0kwFICtkzJBq33UMQYggEE75GpseQ07D9JrFwtr3S62G7iQWjoA0k741ER3HarDx8OykYt2yXYTMiABq3UdO8zNdDXwQ0abfFMLgUagNOrvEmBPljbyoszNcATV+EAAAyd/QD61zvC3feMdR0lgo3g7kw3U47d/OAQFi6jKFIzsZzExjA88VEokO/QVt+KXLR92661GMzv3E77/ajdu8LmAVQmNMT0nEdunzrkheu3DziYx0DHTkDry+fXGa02rDKu+qZ5ewMkff5VNAm0dLZvlc6oPQ/hI7gRFFP56cnr6GYziuZ4K+jW1DtsDy5wB3/ADCfPrvWpCLQhDjEg9JiDO+R086LNFKzpDd6z8skZ2n51TflpA9BIn99aH2PFNMA5nbBPmc/03rWqBgCpJMznEbiMDandlKiD3WAEpgwMATJMST261nHGpqKmFMiJGJPSfzbY863tqAMSRJBB++5zsPrWC7ZVwotqhG5BBHw9jtSaGi/irMiCcdANgayngjLOOpzkeQBIETv26elTt29Ookn/T0HkDtsf17VAoejb5zG37z86TRRifh5aY36jr6CZAnt/WqBw7IxCvtgiDpnG3QdR9aItKjmAkdRkj0jpEVG7aZipGlogwTHXeY9fpU0JxMHFcYCwS8issQwYa1I1YgERkCd/wANQfwrgrpUHh7RgfiRNp6HrRS7aWeZT9iMGT0zielU3bNu4JxsDy7kHuO9PKJoB3vZfhJDe4ABjBZowYAENkQMesCg/i3gqcDYu8SjurNCoDBUFuWAV6gE5M9jO9dfb1CUtwf8pAk79zvt5fWuI/iBxgdRbDaPdwTb850jHpJ8ojqK14nJypvAmqOJvBgAhJMD4TBiQGPocydjNUqnKWwYjeIz0jrVjl3MczMfUsZzA69zThYDBpDdBAyJEyZ5SB+nSvQRkwp4LxTJeANwiQR1PM0ACDs0gCekDtNevcCIP00jOoTp7g4iM5wflXjVnhtL2Wg6SyqAVPMwZJAYACDqJ8ojrJ9j8HvqyyQeWNLKZ5LgGjrLEDr8+4HNzrTNuJ4Clq6VkNjMznAP5vMADfvUr3CjSWAEkSD1BPmNhI+1WMgb3gEwVBGZyxVcHI69e9TdTpwsxgecMDzCDjJzG0474NFWV3eF1JJYKAdyNiMACeu4yDWK24R4LAlVkwGAjGCPU9BjO1ErbE2TyhTlYEsV8gDBJEnpQp2hpJyQIUzBBjUQNpBj7d6mSLiyd7gy3MpICnodwQcweoxvM+tK2pJBDgkTo6SRgk5iJmQNprRbVXSRMOI/FBOQcj4dp1CsLJoWFYbBgHY4Hc6s/FqznYUh2EuJt6gTkblTPU9J6ZP2oY1w6goGYywZYmPxYnrv9KK23lFYskkKC2/NMN17iPn8qGcVZC3AkQB+LHTpBnEdYBGPOm/kUfga+zRKlhG43kAgxn5CP+qC+z/jHvr3ECQQrhbYBiAoK7bidMx2mfPpr6g6l1EcpBz3XBA7jBFec+wl0DiXt6CIZ2k6dWqYC6RI9dJ6STGK0griyW8nei0TnHXYjv8ArSoXf4xNRnBk7E/2P609LqO2cPc4cs9pQdtJP+3UZ8wFJnp96v0uz6hpGdRLEQxLHSD2AwfU/XM18rdQqvw2yWgGNTBcQOgAH3qu9cLWWdGyCTEnZSBrY9SSVx6VpTOcP8Pw4hwqBgOUnTEBoA3nVk7+db0Yu5yNIhRAlsbD0mT8vKSPTiAhVC3M4Uu5AWNnM4iZI6xtvRDh+Ot5UOpC4GkyCxAyPzGT17+tYuy7wU/+RDqVVsyV1ZjDkNGcgFe3bvRPhFIQKt5XdsknIKnzbr8I+Xka58vbRECP0AAiTLCehJOSa22LI1QOUQZKzOMmO46dPpUvBmm7C920rOusAHeBjpiTn8XzxV722gIEmRC9YAjJO+yjby+ebhbzOd9SxBJxB6mP9u+MCs6cVebibiqSLaWwJCfCzvLHUepxkdqFk0r2F28OL/inBYK24EgGAfQxMfFWVHa2WA1aoyRJMxEZ+f07VrtX9LqQCwO7HA0hp9SNzHpVHiem4VYlkk+Xw7SZ69ftQ6EbeH8VdcEFgRG4P6dYzWleNVjpUDUBqggx8QBz/XfrmgFm0xOu3qVTIJJ+WI9B8xvUH4i4CETMDmDTmInTPWRQpD0dK18NKEaYzBG4yMfvtWe94ekbsFG2Ttgb79B9axeF+J7rcWJBJkACPwznHKD9OtEW0wVVjB3jO589qey0VLwpg+m5+h/SoocgBdyQTuDpGkzmdwPXzqVxmGAZGckjYehneT6UlSYJXSw6jrkSdsn070h5J25MDlMY29enfaaov8Ep1ALpcgfDA6RliPTvtVduwTOjYmJGCCCchWwev2rRdvMjDUSygAHEmdpJ9f1NAjJcdlS4zqq6UwcnYTzEDEZGM/SvFfFeMNy4xKxq2H5VDGB5enlXr3tJxaiw6B2tlsdyZnYHOwP738ecM91V0yQEBX4RgRB7YAnzmunx1tkT0ZgYIfbOPtn6RV19TvvMbwMlQxwMdRRTxXw9bWpVuK5XmIVSzKJHxkcgIJA5S0yO9YeLRy+kmSqDqxCwOacGBuTE9a6EzNoL+BlGbh/eTAuyVGEBtoCCf8xmZjpny9O4F0WwroCRCKFJIMBQ2kzkSbgHSJ715qlhFtrzMFlHKgxrTU669BOF1IIGTAk5wPQuE4lntOTpUrdwoLH3YhdW5GYJPaRXPy5NoBSxxk62kqugAnOSzqBEnGdQOBVvC39doFSd2j4tXLGMmSIAHnBofw3iS6X1NpcZIMxBE7EDUIjEnAqfDccqod2ljp8yQGyW2EAYrEugtauaUBJJAZtjLAQATM80f29aw+Iq1wyhMqwCmAQQXCsFIyDBwRvFPw7QA5ypZjGIiIye+P1rJcvW7TIqsEHN8nOnTpye5xt1xGENI0eB3S6KBAKZKwRkE6htO+rPXNauGcvqVvPPTLGBM9v1qp7sPqCliCFAG5BAZtWIyBt0nzqgWl1aW5RjSIiSAAR9h8l+dIDa1se5LsscxDYkgdz12n703E3AzPpYZVTju3UdDEHzmo2bhKOdUyS2k4wuoGPUafKs3EXl95GehcGRiOkTPoYqmsC9mv8AmD8XYphsSNQUxPUE/pvNeU8JdNjxC6RjSzzMth25WMyScp1z869Ou2RcTUFE6lcDI2gkcvdlG33zPG+03CsOPuOoZpTkZQIYOVZCO5Us/wAkXbetOL2TLaB3EeNAMZI36tB+lKgF7heKJk2LhmGnS2zAEZGNiKatuiJ7li8edBZSRlpIxvpUAfSlwfFsV0CZMDJ5VQFSAAPMT8hVLMCptgZPMSO3UCkOKKH3oUAAaRgmcAdesGnSOezo+FXXxcONQViutpyFBwwb1XyGKM8TxKJcUCDqbTBJwMyRjy6Vy1l2Hu+Y88FzEkMSZkzvCnBjfyrX4bdVr4a7+FngHBIBOSB1mcR0Fc84+zSEkg8H9wpDB4P4d4nKgk+SyIziTmsfBBLTqAzi5swJJWQAcT8IjEDyrX4pLqmiNbsuoDAAIyTB6ADI71m4rjygKqVckgaiDIkkkiNySZ6bVkOfyab/AIlr1qgKrtqBAg7YBOM59TNafDONDWVbUSScMSX8zqPkIE9x55oZ5tZXnucoGoScH4mPXEkDtv2hctFCqoCqw0aIOBtg9dv0pYoed2G2s6yh5hI/K0bZMZJE7DypnsFGkB2QLMkRB1aiZMCd/TyrFY4gi5s7AzAYkgkSgx0HxTiB9KIjxMpKhTy5JWIEHPr1k+Y+SHaZNl+MSEUCVERmJ322/ptQ3i7+p5tgiJKgE7nIBHbtH9KIvx5aSGkjLDcdTpHzXt0+gjirR1FwGJJXI2xuy56wR5SO9IdusF3C8WSSLgAOobsNQmJzsSMYq9OIZVUyg1ETmYUCIJGJ6x5UO4pBKmCR8sdhBEkmDV1jjFCgurkGeWQSIxqPbfy2NCEmHrPEK3NpyxgEkkbbZ3GKvW6OYQQM9Tk9cTt8h9DQrg1loFyQsGBllIHN9YPfYfPbbHL8UyJ2ELB7GDOP0p2aJllpRqlX9BOJmfrUhd1NDxjIzHTB+x9KijKzc2kAKDIfYiR078372se2IyAWPXMRmY+h86B4Zynt67W7CqyqxNxSHjAAJLY31QAPRj5x5ZZYEy2WaQekNJOI+W/evQP4g3SxUBwSgY7ZzEKRs2QfT6zwPCOAGEDOATuvfSZwTOfnFd3CvxMJ4ZqEFybk+7w7hRpmDgRgb49afw7QZNxSQ5wgfRqMmEZgCQuRMdhkb1nchlEbtykfSCD5mtfhqhb6rAYISIbCtcJISe4DEHzCxjerEEZDMsyVKroCqxVdJYovONi0mSZ6+vc8OlwEmYNwoYJgyojmP4p1TB3gVy3BXbd7i7Tl7mmZIQkArrjlwOULBgdF3ECelufDcDNqOslpaBE5gc24nrMx8ueZvEqtIsD3lxGfoAQMqC2STtGZMjrRPjL2nSjBtOocqnC6kAiSPhMDB3JJ7UGa0sgoTAcOCY1DDjBaZ2kqMZqXE3dd0AEpABA3yfhEdd8dMGe4zZYdv8fAGnS//wCcAHOOZdOY36/PNMee0SAWMFhKgsGiCgABBx26n1oYpZV5VIY6V5YJGSFIz8IJGJrZdLyoUwwAkM2mTuYAIzvg7+VTQy7gr7Nw4ZnI5hGg7DMaTHbrttV9jxLSZuHlIKmMNqkxhRswGZjIHzGr7xU0nSH1/BqXSwIIAJWY1AkDznyq88IbjupEAFiSTtkNMjoOnz9aAoIDiwyspViCo0kkgiSJA/N09dulYr3EOWBUKDpgDrqChSCQO8nz9KsYMdasQCpKqWOlWzKmR8LdOs4rFauksZEqFNzkw0KTIn+sE70/QtMKeG8apZllV0lMbDKwDB+Ftwe4Udq0DiOREInlC/5oBiJ6ZFc2VGh4KnlKKxWA0sSoOw1SYH7k4brPaFwKD3BPfb7knaplolo22uIgABnA7aTilQ2xcv6RNvP+r+wpVIqPHbT9R6evl6U7MR1E7iM+gqFt4GN8/p/3VyW1IUzkb/Ux69K9FnDZbwfFXJ0KdIYc2BkSpMA/iGMjMA9Jq5eIhQAw94bohgPhUD4p2iZkHvWQb6zAicDrtG2wq/w0I98e8Olcn0gEg/KJ86TS2M7bxAIgVlZveOpiPjXZnJG0gSZO01gsvpgNAtttcaJaDEkneB0qHg3H+9a4wddYGSdR028lyBGNpgHGBmmbhtdxdJJUcgDEHQYX8M53P725OtYZt6CLtY1czKoVcapGmeX5HP2NEL1tTi0dWwBXmABxBg4/6+ePhuDtIrq4DZJlgJIVc+QGDWPhAwV7isEt6tQIUZO6mGJAyYAA69KzpFfpNd+2FXUNSAAEsCGCmTOrPl9SelbeD4iRqRjHKMzB1iW9A0rHoPmM4wG7aCKTJ5WmAWJaW1YBEkx6DanRQmltYUqZksY3IxGCP67Ug/g6OwVWWJLRBECAYjdGGFJ7d4p7qpcBDMAczmSIaYB64ESe47UAs+KatRBDDaQAANI6TvIBOe470RQsEK64L5yICDUoA1jONyY6n1M1Ra/Yi3gpLNpukBSMGe8AT9+u3rNi+DnSxYhSIgbSMTLRtM/OKJcK5UZMjuCJwDJzHl2qPGX3I5FLaok4jSAT9SJ7/CfWgvojDYse6JwJYkzJ6zOQP8ox2xV9gNo1nOoqSoBzHc7kFQftUeKYmARDDeWGdthk7fp86xcSVVi9u5zkRqkwggHAEzMHMHbHekS8BlODU/CyiTPSCBOT1bP171Gzde3ylCBBAI5pmZ3/APbc7EULF52RBqAyZJB1LiDyA5+EgZAk0S4O6VVwzyX2xBJwTHnJpjPPPa657w+81ajq0sI+HlDKCfQ/r51yiAn7de2Jro/bNAt4qIYu2ojbSwMFvKZ+xz2A3OGZGZTgoSCeg7R5V6PH+kxnll3DcLCM+JClhJgRqVNfeNTAf9VDgmm4ACuY5mOkCB8RY7YySe5pca51GJVWEAGcqc6ZOYECP9NZLY1uqkwCwJ8gTmO+P0qtho7nhL9trjuiMwtLoEyWumdRYk/CTk4AO2RgAn4xxY/mSnwqmCcELmNuxG49BvNc7wto2iq3VNuEdlkQxfLfCfxC2GGfLtRLw2413VddhyqG1cpDbBQRPQhe++fPmkvZ0RN/CXnLwTKTkeY1EEAk7iTvmMZibnsrfuFveaNBC5YHGlSpgDDag8dgBtNCPDrdy1buwMOxOvUs8pBWBJMSCSTGZzvUuB4sa7rB8ajA2BNxWCnEk/boKTW2hmm0C0LrID6mIkiVLkAEnBg6TsZXuMkhw/FHmuAI5VQgGWGpQABDAgMNpj8Vc/a4lwovAoEAEoVYDlBVGBBk5XrO571oV3CarWoEjQ4VZBbZWHYnII9PKk0NBn+YDgiAdbALDHAXEg42M9sg0JTiWN4qWeZ1odXLmWJ1ZBAk7ztFT4Vi+u3IVrKqFKzBfUS8k/EOYSewPeqG45WtXdK8oKxtnK6lADSAMmQZOMCklRVnSL4gVKoMnTH1ByR33gefSh3iXEujW3weQDAnUGGpgu8x+bIyvQ0Ms8YHayEZgwX/ABGLYMFo3AJWCCd8uR6zupoW2pLEfCdTQDk6W0kEYGoDI2bpNNRolhpcK9olnKRpIEkqxm0wJ8pBPQgZE0Te8y8iIW5YOmFAK7jV2oZ4Qrm8UaCymZ/MFUsmYwDI8sGAJijVy+JBYDSV7zDQZ/ZxWchMtF8DcGeukgiTkwYznrSoV/5+0MAEgYkMgGN92HXG1KopknkeqCsHpn1q+xeVYJk8wxiTBOBONqoFooxDDIlSOzDf51LQAcNJEH/ivTPPoe+zamDKFgmFBmJMgahg1IINAxzAnUfWIH6/WqmsGdUiMfLO1a798HE7H69aGP3ku8OvhA0TAkas5M4A7bkx60d8H4gBLlxiNCKQCsBnZtRGonO4x6mcRXLrehAv4deqOuqKt4zjW0yTzNkxAj5DrvUSh2GpUHeD8R1alYk6uUd9JbU4AmZJxtGKOn3V1kkQqLGgSeY4BCjfGNTf2rzyzfjSCADt5x5xXW2OO9+FL3BaFvciQCqgBVUDJaZkk/WsuTjrJrCd4Zs4jixaI1fAJgepYE94gVi95/MsoWCpuSywOYATzN0E5yfxAUM41tn0NljJZsEasKR3g5MRsKt8O4+HMWwc6VmAIwC3+qTmRt9Kz6UrQW069HTOFALLgYAM8pyCSY2kk56AbUh4mdWcYyeu5ZQD0kkH6+VXeEcXZKkNbQgCTIOwnm8sSZ3z0rUOCtlpuQIxCg+cgat4JHTH6YHQlawyqx4qqluVi4GAkkSN4x5nPkKo4jxYokko2sjHXAMmNgJIGM/WtcIhLkgEQsbxnbt1UkDB0x0of4q6qdQHIxUziSOhInJO/wC4pJBJOthXgbwKlwRks3N2B6HtkCMQPvK4NSwQkwTA04krnaesfvI3g1LrOg/hABYAKA20H19TAz0qyw5BXHxEZI2BI+Fe+Iny+dJiT+SVi3BZSWGVjbscSYE7jyIqxLKqQwIyXgu4KtDwdKzkkxBG07da0cTw9l7arLKWwNOPMgFpnYZxt9A9nwi0pKrcJIWZJYheomMGOkDerSXtjo57xlw18EjSNLLr3BjmBWes/rHeg3E3hzuWIdyTg76jMkkdDiBkmdoz13G+zisjMCdSq3NcbAiNTKoGYEjE964riODafd29RVRqJYAGWBcDSCSp06cdwa7OJxaMpWjPcky2YkCT3AEr26j6id63ezYUXVNwIVzKtEtMwo7S0Z6fKKld4cOqAEIvO7s8qBcuMeUTvyJb2+01LhLaqzsjhvdZ1BeU6VuElJ+ISFz8wK0bxQorIT8U8RZrl83svd1KCIJJWFkiTo/EIA/DG1YuFulECBgNZGrEMFVusiRJAMbwKGW7uolxIkgasDmOSANlzPXp8q1GCQ1stClcgYGSwIM/ESGxA+Hr0nrWDRM3klLJbWZkqyySxIXmbP8A6fIZ2FW8O6Ik+8ywBgZI0kdAYjpuDnyod4jxqOdSyUGnBEFRALADUeobr1FQ4riCzAEKoMYAAAMgTI6cv3pdSuwW8UuSotoCougMqn8sk6jkxMKY9aLeC31/xVI02wTca60cvLq1KsETLovnqHlXL8Vwlz3iIVYNyqBPQgaf1yOm1bX43/DuWw2oaEDNmP8ADyeUzuRb/wBgqXHA7H4HiXEBZZn1H8WqAJJEf+0jrFE+Cu20BGSUNtgHUaQQGQiR31aoI/tXNcJxCyGYwVB0+crpGk77ljSs8UxYEZIIOpiSMH8Q7RiPP0puFh3SQS4ADU7rjQrkdzJRYjy9O9dD4nxLe/uTpZVt2wqFT8ck4MflFwyPPaK4zgeNa28gDIKnAJCxMrneR3nNdp4naZrurZL9tWBUiP8ADEBVaZ1QxUMOpnpiZrIRdoM+y1k6VuPu9pTHaNS6TM5xIopf4cMuqRI3AzucRMdOo7xUuGAtoOXVJ1HOBqyYHrn51nt3ix0rFsNGHk4mOVpgGYg+vz5W7ZZNuEJytoRiMR09aVTPvGyA/wAtJGMbkj9KVFMLAn8SP4dXRefi+FUPaYl7lqVUo7GXYaiAykkmJkEncbeVMdJM4gkY6GmpV6h5rJNfG0YwRnr1pXroEQMxSpUC9D23znpT3m28hn55pUqBIqsXebttHyrYdWkLp+KGmd9UlcdOtKlSkXFZN3CcYttwWUNpghek+eM980TteII9xDgKFhpB5iRkQP396elWMoLZspO6DdqzZVSS2k3FGhVBktgwW2UbfT638HwSqpJusxYNPxBRDAHziTtHWelKlXFLCN4xRLiha1rbVjNzmzLCAuO37NV37TBg4JYFoAJiSWOD25SeuyilSpfANELt9ruty+lY1GAe+Md/P9Kuug2yqu0qV1mVBEASBjPw9hv1pUqDO8GpnUFSdiBpWMA6evcRWrw9F0DSI26AGGnTOD1kRtmnpVJSeSzibC+8TQWJJ0s2AdgRiO6/ah3/AItna0253O2XIzv5NvTUqGOWSnj/AAO0y6Lk5BCkZgHv1mAc0Mt/w/Oki1eOzq2B+OPuIA+Q86elVx5JRwmFK9GHx72C4lfdraZXtjSYBUMuvlLGQNR5e84FZl9g+MPIgVVOdTXAZaZCnT1CMMxEznsqVbLnloSgiXG/w/4lADqW5qYAjAJLFBuTjmLTvgA5mBHwzwU3r62r6BTMHS5PJ8I3BwXU4B/NtiVSp/Vk7DqrDx9lrjKeIF0vdfWkwqqoYXNcdTAV4ODkmJOOHt3dNlmaCGHLInLaCABsOQAmY3AzmFSrTiblsc8aMQbSUdxysZBx0I1YG0TVvAMuljJBK3ADE/gbf5geWTNPSrf0ZXkK+GcCj2Guaizvc93BAgHQtwt5zJHTriu24DhWNrhkeAbVpQD8TTLO3lGfPpFKlXLzto349By6oVAtw6gZPUGASREdcHr/AGpuF8DfiwDZuQQQGZpgAAdCZMgj609KsuOClKmHI6haPROA4FbVtbYE6REkZJ3J+vSlSpV6KSRwWz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0800" y="-2033588"/>
            <a:ext cx="637222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sp>
        <p:nvSpPr>
          <p:cNvPr id="6" name="AutoShape 4" descr="data:image/jpeg;base64,/9j/4AAQSkZJRgABAQAAAQABAAD/2wCEAAkGBxMTEhUSEhIWFRUWGBcWFxcXFxYYGBgYFxYYGBYYGBUYHSggGBolGxgXITEhJSorLi4uFx8zODMsNygtLisBCgoKDg0OGxAQGy8lICUvLTUtLS0tLS0tLS0tLS0tLy0tLS0tLS0tLS0tLS0tLS0tLS0tLS0tLS0tLS0tLS0tLf/AABEIALcBEwMBIgACEQEDEQH/xAAbAAABBQEBAAAAAAAAAAAAAAAFAAECAwQGB//EADsQAAIBAwIEAwYEBAYDAQEAAAECEQADIRIxBCJBUQVhcQYTMoGRoUJSsfAHFMHRI2JykuHxFYKiM7L/xAAaAQADAQEBAQAAAAAAAAAAAAAAAQIDBAUG/8QAJxEAAgICAgIBAwUBAAAAAAAAAAECESExAxIEQVETFCIyYXGRsYH/2gAMAwEAAhEDEQA/ABP8Sv4icTf4h+H4W41rh7bm3KGDdZTDMxGdOoGADBG4M1wVlkLN70szEtmcSNyJIz2J9IqrjrBU76gxJBB3mCZ7H1rTwHhdx2IVZIQ3O+ldJfUQD2Ejviq2S2E/BPZG/wAVe0WhoSQdTEkAZ0/CpIJg5Ix12Nei+yvsT7trPEEtbKF5tkBiYd4MkYBkNIAIECuT8D8D8Tt35s27iqo1EghFuAiBDPhmgxB89pJr2Phy2hPefHpXVG2qOb71txRvZm2TIpRTinIroJGikaeKUUANFNFPSmmIRNRJpGmoCxjUanNM1UhMjNKaY01MVjk1GnpqYWMaapgVMAUrGlZSRTRVxYdqYEdqLCisCnqZYdqaKLCiNICrNNLTR2H1IRSiprNRilYULTSikaVAhiKYGpU4FFjojVtjiGQyrEfp9KjTGlsejouG41WUMSATuKVc1NPWD4F8mnc8Y9jrp5mfh7d1rZVQ11dSqSToETEyRkjY7jAb2n+WQP7zQofTpJAExjHnsBXlH8OvCLNx3S6WLHUCFJUMkQRrBDdjjO0bGPW6XDoiWx5pUwNPWwh6Ummp6AFJpaqeaVMQtVKaVNFIBjTU9MTTAalSmmpiFSYCmilQOyMUgKelqqhDFqcGmLU0UgJ6qiWqJFKKKHbHpwKaKcUCJaacg02qp+8qcl4K5pU5pUCImlTxT07FRGKUVIU9Kx0R00xqdRNCYUVxSqdKqEcx7N+KcLw3DrbZ11wSxUEycxnrj9int+3No3RbNplUmNRIxOxI6CuZ8M4UEc8Hqp79DRu14LbZedAVAksQ28YAIIjMeteN97KODufjRrB2JvZYKJKgTmN8x9M/MVK1cBkDpv8Af+1cTw3gnF6y9niFC45WDmIAEFtRJ2A2oynD3bb8lwhnVdfKrLqURIBAMb9e1UvN/O28fAn466Y2dDSoVa4m/OTbfrhWU/Pnb9KzeIca4IuYBRWGkBmknS2+IPKPrW78/jrBkvHleQ/Srh+F9pmv/wCELVy3cIka0Zc9PiGMn7V2Nu8AomRCicHtVcflqTalj/o+Tx3FWslxpTQi746gdl1LggZkGSoOxjv9qbxHx+3Zt27jsIcwczEqSMd9q0XkQd16M/oTx+4YmozQ3wvxu1fDMjgqsCenX+1EgZ2rTj5IzVomfHKLpiqNRN1ZIkSN/nUH4hQpeZA7dfSqfLBbaJXHJ6RZSNcuntqpGpeF4llnDBAQYkHIMYPnUvDfbO3duBDbNsNIDOyjK7iO8EfPFC5oPCYurOlimpW7gYSpBHcU5rSyRqemilFAxyaQNNTikAqVKlQMVPTUqBCpUqegBUqVKgYqcGmpUhkgaY1GlSoLFSpTSqgs8z8N4xba+6LQe2SQZ5hgfDkZHeulscT7u2HZoiWxJBABhpO4iR61y3D2gzLqA1D8XQHvM522o3wRvsmi5aDoQQdDySOsK4GCOk5r5uSTZ6eQh7Pe0Ntraq5GuJf/AFvlj5Zmi6cQrHUpxJg7jtE+ork7Xszwz3Y93estJYaHEFSM4GoDSegNdhwvhtq1YW0CSqL8TQSTJYs0AAmSTtTnTWCrOb8W8caxxBPu3ZTbQAhHYYLM2QuN1q/hfaFeIyNgQuxGYJI9cj9mifg/Em9aW9BAcSNwY3Ej0j/ir7/Ci6CpAHmInb74pSeKobMr3mBmOWB9D1HahvA+P2hevhn/ABBFE7BBE+hYvWy0Gtl9UEaRpg5wSTj5im4vw7hX5jZtFpA1FVJMmDnfImlBVsaRRxfhXDcXN4hiRyyjsk8qyTpOSPPpW/h1VFW0ySqgLnJgYBPQ1TwPCJZtC1bJUCSCWLNkyZkye1aHthzg83r9x3FTKV6EC/aQLbtq9mxqb3iMdCcwCnURCjJOkD50vCvHWv3dBtPaKgklkZT+XZhB3/St9m0QSxI/CumOxbO+5n/5FWG4VZZgAggfUbjtVqVIdYBPi3iXEWrp93Yu3lgNrVJ5oiIAGwUdKpseG8S7Jd94vuSFJtkEMpCQR/uzmKOKSASo67TiPLFMnFqxgHQ3bp5yOvrSfK2JOtASx4fxdhdNkoEzEk9d4MQe/SgnF+BXZJNpWMzgvmTPQ7+eK7pWAGkkqTjup/tVPA8WLi6kOpCWAMflYgkE7iRQuSWyJcakqZxfhXinF8HyiwShzpYPHmQSJk/Mb11vg/tC19S4swAdJ5szAOxAgZNb1fMHf97g0E4ThQbl/Vc0t778BEEaEIwy+en5V0w8vkSpMyXjRvJv432ptWyyQferHIxA366gSOooIntpe94s2P8ADkBtI1dBJBBOO33re/gXDPLXE1MDBuSQTAAlmWM4rG/sbY3R7if6HBEZ/NJ61t98/ZnLxmng3WPbWyXAZGtppks+4PbSN+0gnei/CeOcPdYIl1SxyBkE9cSK5bw/geGVr1q87MbbKoZmOZRGOBjdu3eocX4Lc1i5wgtlPwljBlSQcgZ/7rWPm1sh+NJKzseO8Ss2f/1uKmNUHcgGMDrk7VVwPjXD3VLJcEAwdXKQYnZv1rhfGbPFXmDcRw7uyiAbZWBmY0iRM9YoavDopGr3yZAIdYnIMTHyrT7tN40Z/TaPW6Vc74aOI4YN75luWhJLA5WO07jfH3rRb9p7BBIk9gIk/etoeRxyWyZcco7QapUP8P8AF0ujqhzhsdY3rF477WWOGdbZ52IJIVl5QI3k7kSQPLpWneNXZNB2nFcr4b7d8PcJDqbQmAx5vLmAHKfqPOiHjvtJascP79IvS2hQhBBYzu3QYPr0o7pjDVNXnnCfxIuTF3h1IkToJBAMdyZ38q7zw/jEvW1u2zKsJG2O4MdQcH0oUkwL6VKlVAKlSpUWI834ctzKADJGD5xkZ9a18HwYBGl7yacrFzUBO4hpB22ofwlplSFYyBk9u378qIcJxVyI1gwRvupgHb971847Wj09YYXbhXWLy3g2kYDINvxBipHfBArR4x4g38jfaF1e7YCCesDIjzOP1qrwzjH1hWUMjCCQcGQds7CCflQ/2nLvZexZttqBXAjK65IkkQcY/cKO0NNBbwfxAW7Vq0TOkIpJPYQx/fei1jxFDJkHfM46n9K808G8M8RMxw9wZ0nUQMuJxB+ECOYf1qHHeKcRYIS4jWz5qQD8U9IJgHat+jsv8aOk9p7XGMbf8raNxYbUwZAwOr/MwY42jvQbgxx73UFyy6p7xdZYCBBk4Bk/pXe8DdYWrYYYKLJO4JWT5b/StN0YBYY/5jrvWTnWEgtgNr0YfkgwCML3+VaLAJ/D3g/1EGPvV11AW0aWkqc4gj0374rDdsaQVUY2iSv2UwDtt51zi0ctc9quZkU/iyewAJOI+Xr60c8M8XHEONGQoJn8px027VlT2W4J+U2tLGSeZ1LBjPxTvWvwjwG1wZJt6+eAQ7BhGDy/QdTsK6HOFYGpP2EWSDOB5gQcfY1IlWEAg+XwkfvvS94R06EacfLcZ6VH3QxAKkQZyYE7bme2K5wor4y+Es3GD4VHMPHRZ+LbtXKey3tJbs2bdksvIBM7yZJGfMj611nuAQSw1j8rAODtIg7fXpWO94Dwbjn4e2pkHkGkjzxBzWsJxSpitpl/Acct5WuCdOqAR/lA3n1+1B/EfZm7cdrtvi41GY0A5HlrHSjfh3h9mwuiySiiTALESc/iJnr1/wCBXgniTcRxV+3K6LUKvSWDMrEkDcsD8gO9OLdtxDbC3gfCtbtLbuXA7jUWYYmSTsZIgGtR4bmLLgjtA/7pNwwGN8x9f1pypUSdsY65GAKhptjpgjjPZqzdZnNthcY8zLccN2nSTHTtW/wyxbtILKliba/iPPBJyT1kz071rRxHnHlt03/vXH+DeKzxPGXCSS1zQgMwFtCMCfQ1cbkt6Et0dkt0YmD8tP3+H6xWXxnhWu2mto2hmKwWB6MG9Oneq/55dAAB1NpiZ75Mx2mtLMVxMCep1DJ6E/1FLKaG0A/D/DeL957u+1t7BUhgGfU3KR8DKMTneoD2a4N3uIgNsoVU6WO5UMYBnADD5zXTkefKY6Y+noa5nxLwa8rs3CtLM7M4dtIEmRoIXvjPT0rRSf8AAnFPZB/Y5wYtcU48iAw2nofMVnueB8auA9u4OxBUnG2cV0vhpe1w5bioLjU7BSrCOgBjOAOnWtBSQMaZGrBPWm5yM/oxejgb/D3UE3OAnuVVT/8AS1WnGWfdvYa0yLcgssGQV6qTOk5IMbzFd9buOOqncZHYx61B7mrdFb1iKa52jN+Oec2/CuFMFLrCAIkqYjY5Hp1rrvZrxNeGsix8YUkgrAwTMRtvPWruM8G4VzDWATvy4P8A8n+1YLvsfZOUa7b9dvv/AHrWPlNO7ZD4GdJb9obJ31r6rP8A/M1qt+JWW2up8zH2NcS3slfAm1xE/wCqe28iayP4fxqmCgf/AG/0M9q6Y+Y/lf4Zvia9HpAup+ZfqKVeYfzN8YPCNPXBpVf3b+F/ZPQt8MuxBYyGXuIAAA9NxVv/AIVBc1F3BMSQSCfMwfT6GsNskQBGCY6zIkZ7fvtW/hbpwreeqZB9DEEZj7V5jtaOxv0E/DfCRb2vs2o5DtB9c7jb9nPQf+Me4oBuZHwkidQx1Brn7FrUVCksMAeRmI3xg1u4Ti2stzOxnl8gNWCM9jUN3sYX8MvMs22KiJjJz6Y2M0UW/IggNsD9o5TXM8Ugt88FpP8AmkT2+WO9arfGmdRkEgDyI/v60KVFYDd6zODyjygH02yKxcRwjKAUfSfQQwzv07UQs3JEnM9fKrD+UiQe/wAv71TimAHt3WIHvFA6zsBPcHamu8N00xv1EZPTz9K2cXwvzDRntv1Hr96yFGBIYDG22JgCM/uKzaopMycXbwNSyRse8dPkKzKtxcBg4/LnIB+HsRneP0oiU8584H3EfuaScPpyMZjfBxnHTrU0NoxfzyEgOunrJBGZjJ/5qy0pIm3cUySDv9AR1qfF2QSQ0RIjE576oyZ6eXngdd4c2ixXUygxA+IesAZ9aBZQQF8GNQiMkjr0yOox1qL25OoQRtgwfXH9M1lTjwDDqMkQZzI2DH5fIVs0WywgljBgL5b5iD1FKh2ZuIuC2rMSYCljqnEDfbyiuP8AYDiylq67Eh7twZ8yRqPf8Rx1ijXtvxZtcIwDHn5dJjVkRuN4n9K4LhPFAipbUxJac9SSASDiIx02rq4YPoybVnq9nxNWyfNo6mRjb9486ld8QXTKkZIjGQCT1+eOv9PN7fj0GQ3qcHaWj0yR9aK+C8cb1xVB5QRgdzG3+nB9Kbg1kvB1fjPiycNbDNmSQqxn1MGCBHbt3rzlvG3tP/haSZLMVAOHy2cEYme3nEmHtr4k78SVtP8A4aSEKyJj4jI85H070AuOyWxc1Bi5YdDt1PXoc+XXNXxcOLfsz70el+CeK+9yAFKxAOrJwWGojOY7bj1rpjaN1AJ0TIkeWDgfXcz0rz72dvy66AIFt1uCJyGP+6NS5G8Y6CvQfD+IUWwADBMAwDpjLCJkbx/6/XKcUmap2rK7/B3QAUfPUXJXYRuMdOwp+EDIq6gSxJkAgiSSZLT2j/itxsubfLE9jiATgZBxP2qVm2PxDSxgTgzgdNhAxWbsePYI8VtXb1l1toASUiWUzpdWYSDjYg+p3puDXiPdoCOfeCR0Jx2nY/P0olcthG1AACSG5oggwQBtG+9S4i0CfKDgjIzDZBEf9fMUmlQ6Xoz8FYfQNZGqSSA0ZJ++M4qHFcWLYhoPWMnH9sVoszMHQY1SDKkDMadz8zWe5YF0xrZDDEhSMiRvgicf8UtsOpdbuYwApIn99qhrkalIM9ZjbfO522qgWPdgMAYkEk6yTvMQQO+fLat1m5qbS0bgbRAJwN/36UUJxXo5y37VhB7tlZTMcwO5xjvB/St/C+JPeC3FOlWUmMQMgrt10/rRRrIIIgEEEmR19I653ql7ajSFCqGEgLHQDIAECB+grR5WBEAj/mH/ANf0FKsR41hgWyfm39BSrEzs5bg2RiQ2hYx0kwFICtkzJBq33UMQYggEE75GpseQ07D9JrFwtr3S62G7iQWjoA0k741ER3HarDx8OykYt2yXYTMiABq3UdO8zNdDXwQ0abfFMLgUagNOrvEmBPljbyoszNcATV+EAAAyd/QD61zvC3feMdR0lgo3g7kw3U47d/OAQFi6jKFIzsZzExjA88VEokO/QVt+KXLR92661GMzv3E77/ajdu8LmAVQmNMT0nEdunzrkheu3DziYx0DHTkDry+fXGa02rDKu+qZ5ewMkff5VNAm0dLZvlc6oPQ/hI7gRFFP56cnr6GYziuZ4K+jW1DtsDy5wB3/ADCfPrvWpCLQhDjEg9JiDO+R086LNFKzpDd6z8skZ2n51TflpA9BIn99aH2PFNMA5nbBPmc/03rWqBgCpJMznEbiMDandlKiD3WAEpgwMATJMST261nHGpqKmFMiJGJPSfzbY863tqAMSRJBB++5zsPrWC7ZVwotqhG5BBHw9jtSaGi/irMiCcdANgayngjLOOpzkeQBIETv26elTt29Ookn/T0HkDtsf17VAoejb5zG37z86TRRifh5aY36jr6CZAnt/WqBw7IxCvtgiDpnG3QdR9aItKjmAkdRkj0jpEVG7aZipGlogwTHXeY9fpU0JxMHFcYCwS8issQwYa1I1YgERkCd/wANQfwrgrpUHh7RgfiRNp6HrRS7aWeZT9iMGT0zielU3bNu4JxsDy7kHuO9PKJoB3vZfhJDe4ABjBZowYAENkQMesCg/i3gqcDYu8SjurNCoDBUFuWAV6gE5M9jO9dfb1CUtwf8pAk79zvt5fWuI/iBxgdRbDaPdwTb850jHpJ8ojqK14nJypvAmqOJvBgAhJMD4TBiQGPocydjNUqnKWwYjeIz0jrVjl3MczMfUsZzA69zThYDBpDdBAyJEyZ5SB+nSvQRkwp4LxTJeANwiQR1PM0ACDs0gCekDtNevcCIP00jOoTp7g4iM5wflXjVnhtL2Wg6SyqAVPMwZJAYACDqJ8ojrJ9j8HvqyyQeWNLKZ5LgGjrLEDr8+4HNzrTNuJ4Clq6VkNjMznAP5vMADfvUr3CjSWAEkSD1BPmNhI+1WMgb3gEwVBGZyxVcHI69e9TdTpwsxgecMDzCDjJzG0474NFWV3eF1JJYKAdyNiMACeu4yDWK24R4LAlVkwGAjGCPU9BjO1ErbE2TyhTlYEsV8gDBJEnpQp2hpJyQIUzBBjUQNpBj7d6mSLiyd7gy3MpICnodwQcweoxvM+tK2pJBDgkTo6SRgk5iJmQNprRbVXSRMOI/FBOQcj4dp1CsLJoWFYbBgHY4Hc6s/FqznYUh2EuJt6gTkblTPU9J6ZP2oY1w6goGYywZYmPxYnrv9KK23lFYskkKC2/NMN17iPn8qGcVZC3AkQB+LHTpBnEdYBGPOm/kUfga+zRKlhG43kAgxn5CP+qC+z/jHvr3ECQQrhbYBiAoK7bidMx2mfPpr6g6l1EcpBz3XBA7jBFec+wl0DiXt6CIZ2k6dWqYC6RI9dJ6STGK0griyW8nei0TnHXYjv8ArSoXf4xNRnBk7E/2P609LqO2cPc4cs9pQdtJP+3UZ8wFJnp96v0uz6hpGdRLEQxLHSD2AwfU/XM18rdQqvw2yWgGNTBcQOgAH3qu9cLWWdGyCTEnZSBrY9SSVx6VpTOcP8Pw4hwqBgOUnTEBoA3nVk7+db0Yu5yNIhRAlsbD0mT8vKSPTiAhVC3M4Uu5AWNnM4iZI6xtvRDh+Ot5UOpC4GkyCxAyPzGT17+tYuy7wU/+RDqVVsyV1ZjDkNGcgFe3bvRPhFIQKt5XdsknIKnzbr8I+Xka58vbRECP0AAiTLCehJOSa22LI1QOUQZKzOMmO46dPpUvBmm7C920rOusAHeBjpiTn8XzxV722gIEmRC9YAjJO+yjby+ebhbzOd9SxBJxB6mP9u+MCs6cVebibiqSLaWwJCfCzvLHUepxkdqFk0r2F28OL/inBYK24EgGAfQxMfFWVHa2WA1aoyRJMxEZ+f07VrtX9LqQCwO7HA0hp9SNzHpVHiem4VYlkk+Xw7SZ69ftQ6EbeH8VdcEFgRG4P6dYzWleNVjpUDUBqggx8QBz/XfrmgFm0xOu3qVTIJJ+WI9B8xvUH4i4CETMDmDTmInTPWRQpD0dK18NKEaYzBG4yMfvtWe94ekbsFG2Ttgb79B9axeF+J7rcWJBJkACPwznHKD9OtEW0wVVjB3jO589qey0VLwpg+m5+h/SoocgBdyQTuDpGkzmdwPXzqVxmGAZGckjYehneT6UlSYJXSw6jrkSdsn070h5J25MDlMY29enfaaov8Ep1ALpcgfDA6RliPTvtVduwTOjYmJGCCCchWwev2rRdvMjDUSygAHEmdpJ9f1NAjJcdlS4zqq6UwcnYTzEDEZGM/SvFfFeMNy4xKxq2H5VDGB5enlXr3tJxaiw6B2tlsdyZnYHOwP738ecM91V0yQEBX4RgRB7YAnzmunx1tkT0ZgYIfbOPtn6RV19TvvMbwMlQxwMdRRTxXw9bWpVuK5XmIVSzKJHxkcgIJA5S0yO9YeLRy+kmSqDqxCwOacGBuTE9a6EzNoL+BlGbh/eTAuyVGEBtoCCf8xmZjpny9O4F0WwroCRCKFJIMBQ2kzkSbgHSJ715qlhFtrzMFlHKgxrTU669BOF1IIGTAk5wPQuE4lntOTpUrdwoLH3YhdW5GYJPaRXPy5NoBSxxk62kqugAnOSzqBEnGdQOBVvC39doFSd2j4tXLGMmSIAHnBofw3iS6X1NpcZIMxBE7EDUIjEnAqfDccqod2ljp8yQGyW2EAYrEugtauaUBJJAZtjLAQATM80f29aw+Iq1wyhMqwCmAQQXCsFIyDBwRvFPw7QA5ypZjGIiIye+P1rJcvW7TIqsEHN8nOnTpye5xt1xGENI0eB3S6KBAKZKwRkE6htO+rPXNauGcvqVvPPTLGBM9v1qp7sPqCliCFAG5BAZtWIyBt0nzqgWl1aW5RjSIiSAAR9h8l+dIDa1se5LsscxDYkgdz12n703E3AzPpYZVTju3UdDEHzmo2bhKOdUyS2k4wuoGPUafKs3EXl95GehcGRiOkTPoYqmsC9mv8AmD8XYphsSNQUxPUE/pvNeU8JdNjxC6RjSzzMth25WMyScp1z869Ou2RcTUFE6lcDI2gkcvdlG33zPG+03CsOPuOoZpTkZQIYOVZCO5Us/wAkXbetOL2TLaB3EeNAMZI36tB+lKgF7heKJk2LhmGnS2zAEZGNiKatuiJ7li8edBZSRlpIxvpUAfSlwfFsV0CZMDJ5VQFSAAPMT8hVLMCptgZPMSO3UCkOKKH3oUAAaRgmcAdesGnSOezo+FXXxcONQViutpyFBwwb1XyGKM8TxKJcUCDqbTBJwMyRjy6Vy1l2Hu+Y88FzEkMSZkzvCnBjfyrX4bdVr4a7+FngHBIBOSB1mcR0Fc84+zSEkg8H9wpDB4P4d4nKgk+SyIziTmsfBBLTqAzi5swJJWQAcT8IjEDyrX4pLqmiNbsuoDAAIyTB6ADI71m4rjygKqVckgaiDIkkkiNySZ6bVkOfyab/AIlr1qgKrtqBAg7YBOM59TNafDONDWVbUSScMSX8zqPkIE9x55oZ5tZXnucoGoScH4mPXEkDtv2hctFCqoCqw0aIOBtg9dv0pYoed2G2s6yh5hI/K0bZMZJE7DypnsFGkB2QLMkRB1aiZMCd/TyrFY4gi5s7AzAYkgkSgx0HxTiB9KIjxMpKhTy5JWIEHPr1k+Y+SHaZNl+MSEUCVERmJ322/ptQ3i7+p5tgiJKgE7nIBHbtH9KIvx5aSGkjLDcdTpHzXt0+gjirR1FwGJJXI2xuy56wR5SO9IdusF3C8WSSLgAOobsNQmJzsSMYq9OIZVUyg1ETmYUCIJGJ6x5UO4pBKmCR8sdhBEkmDV1jjFCgurkGeWQSIxqPbfy2NCEmHrPEK3NpyxgEkkbbZ3GKvW6OYQQM9Tk9cTt8h9DQrg1loFyQsGBllIHN9YPfYfPbbHL8UyJ2ELB7GDOP0p2aJllpRqlX9BOJmfrUhd1NDxjIzHTB+x9KijKzc2kAKDIfYiR078372se2IyAWPXMRmY+h86B4Zynt67W7CqyqxNxSHjAAJLY31QAPRj5x5ZZYEy2WaQekNJOI+W/evQP4g3SxUBwSgY7ZzEKRs2QfT6zwPCOAGEDOATuvfSZwTOfnFd3CvxMJ4ZqEFybk+7w7hRpmDgRgb49afw7QZNxSQ5wgfRqMmEZgCQuRMdhkb1nchlEbtykfSCD5mtfhqhb6rAYISIbCtcJISe4DEHzCxjerEEZDMsyVKroCqxVdJYovONi0mSZ6+vc8OlwEmYNwoYJgyojmP4p1TB3gVy3BXbd7i7Tl7mmZIQkArrjlwOULBgdF3ECelufDcDNqOslpaBE5gc24nrMx8ueZvEqtIsD3lxGfoAQMqC2STtGZMjrRPjL2nSjBtOocqnC6kAiSPhMDB3JJ7UGa0sgoTAcOCY1DDjBaZ2kqMZqXE3dd0AEpABA3yfhEdd8dMGe4zZYdv8fAGnS//wCcAHOOZdOY36/PNMee0SAWMFhKgsGiCgABBx26n1oYpZV5VIY6V5YJGSFIz8IJGJrZdLyoUwwAkM2mTuYAIzvg7+VTQy7gr7Nw4ZnI5hGg7DMaTHbrttV9jxLSZuHlIKmMNqkxhRswGZjIHzGr7xU0nSH1/BqXSwIIAJWY1AkDznyq88IbjupEAFiSTtkNMjoOnz9aAoIDiwyspViCo0kkgiSJA/N09dulYr3EOWBUKDpgDrqChSCQO8nz9KsYMdasQCpKqWOlWzKmR8LdOs4rFauksZEqFNzkw0KTIn+sE70/QtMKeG8apZllV0lMbDKwDB+Ftwe4Udq0DiOREInlC/5oBiJ6ZFc2VGh4KnlKKxWA0sSoOw1SYH7k4brPaFwKD3BPfb7knaplolo22uIgABnA7aTilQ2xcv6RNvP+r+wpVIqPHbT9R6evl6U7MR1E7iM+gqFt4GN8/p/3VyW1IUzkb/Ux69K9FnDZbwfFXJ0KdIYc2BkSpMA/iGMjMA9Jq5eIhQAw94bohgPhUD4p2iZkHvWQb6zAicDrtG2wq/w0I98e8Olcn0gEg/KJ86TS2M7bxAIgVlZveOpiPjXZnJG0gSZO01gsvpgNAtttcaJaDEkneB0qHg3H+9a4wddYGSdR028lyBGNpgHGBmmbhtdxdJJUcgDEHQYX8M53P725OtYZt6CLtY1czKoVcapGmeX5HP2NEL1tTi0dWwBXmABxBg4/6+ePhuDtIrq4DZJlgJIVc+QGDWPhAwV7isEt6tQIUZO6mGJAyYAA69KzpFfpNd+2FXUNSAAEsCGCmTOrPl9SelbeD4iRqRjHKMzB1iW9A0rHoPmM4wG7aCKTJ5WmAWJaW1YBEkx6DanRQmltYUqZksY3IxGCP67Ug/g6OwVWWJLRBECAYjdGGFJ7d4p7qpcBDMAczmSIaYB64ESe47UAs+KatRBDDaQAANI6TvIBOe470RQsEK64L5yICDUoA1jONyY6n1M1Ra/Yi3gpLNpukBSMGe8AT9+u3rNi+DnSxYhSIgbSMTLRtM/OKJcK5UZMjuCJwDJzHl2qPGX3I5FLaok4jSAT9SJ7/CfWgvojDYse6JwJYkzJ6zOQP8ox2xV9gNo1nOoqSoBzHc7kFQftUeKYmARDDeWGdthk7fp86xcSVVi9u5zkRqkwggHAEzMHMHbHekS8BlODU/CyiTPSCBOT1bP171Gzde3ylCBBAI5pmZ3/APbc7EULF52RBqAyZJB1LiDyA5+EgZAk0S4O6VVwzyX2xBJwTHnJpjPPPa657w+81ajq0sI+HlDKCfQ/r51yiAn7de2Jro/bNAt4qIYu2ojbSwMFvKZ+xz2A3OGZGZTgoSCeg7R5V6PH+kxnll3DcLCM+JClhJgRqVNfeNTAf9VDgmm4ACuY5mOkCB8RY7YySe5pca51GJVWEAGcqc6ZOYECP9NZLY1uqkwCwJ8gTmO+P0qtho7nhL9trjuiMwtLoEyWumdRYk/CTk4AO2RgAn4xxY/mSnwqmCcELmNuxG49BvNc7wto2iq3VNuEdlkQxfLfCfxC2GGfLtRLw2413VddhyqG1cpDbBQRPQhe++fPmkvZ0RN/CXnLwTKTkeY1EEAk7iTvmMZibnsrfuFveaNBC5YHGlSpgDDag8dgBtNCPDrdy1buwMOxOvUs8pBWBJMSCSTGZzvUuB4sa7rB8ajA2BNxWCnEk/boKTW2hmm0C0LrID6mIkiVLkAEnBg6TsZXuMkhw/FHmuAI5VQgGWGpQABDAgMNpj8Vc/a4lwovAoEAEoVYDlBVGBBk5XrO571oV3CarWoEjQ4VZBbZWHYnII9PKk0NBn+YDgiAdbALDHAXEg42M9sg0JTiWN4qWeZ1odXLmWJ1ZBAk7ztFT4Vi+u3IVrKqFKzBfUS8k/EOYSewPeqG45WtXdK8oKxtnK6lADSAMmQZOMCklRVnSL4gVKoMnTH1ByR33gefSh3iXEujW3weQDAnUGGpgu8x+bIyvQ0Ms8YHayEZgwX/ABGLYMFo3AJWCCd8uR6zupoW2pLEfCdTQDk6W0kEYGoDI2bpNNRolhpcK9olnKRpIEkqxm0wJ8pBPQgZE0Te8y8iIW5YOmFAK7jV2oZ4Qrm8UaCymZ/MFUsmYwDI8sGAJijVy+JBYDSV7zDQZ/ZxWchMtF8DcGeukgiTkwYznrSoV/5+0MAEgYkMgGN92HXG1KopknkeqCsHpn1q+xeVYJk8wxiTBOBONqoFooxDDIlSOzDf51LQAcNJEH/ivTPPoe+zamDKFgmFBmJMgahg1IINAxzAnUfWIH6/WqmsGdUiMfLO1a798HE7H69aGP3ku8OvhA0TAkas5M4A7bkx60d8H4gBLlxiNCKQCsBnZtRGonO4x6mcRXLrehAv4deqOuqKt4zjW0yTzNkxAj5DrvUSh2GpUHeD8R1alYk6uUd9JbU4AmZJxtGKOn3V1kkQqLGgSeY4BCjfGNTf2rzyzfjSCADt5x5xXW2OO9+FL3BaFvciQCqgBVUDJaZkk/WsuTjrJrCd4Zs4jixaI1fAJgepYE94gVi95/MsoWCpuSywOYATzN0E5yfxAUM41tn0NljJZsEasKR3g5MRsKt8O4+HMWwc6VmAIwC3+qTmRt9Kz6UrQW069HTOFALLgYAM8pyCSY2kk56AbUh4mdWcYyeu5ZQD0kkH6+VXeEcXZKkNbQgCTIOwnm8sSZ3z0rUOCtlpuQIxCg+cgat4JHTH6YHQlawyqx4qqluVi4GAkkSN4x5nPkKo4jxYokko2sjHXAMmNgJIGM/WtcIhLkgEQsbxnbt1UkDB0x0of4q6qdQHIxUziSOhInJO/wC4pJBJOthXgbwKlwRks3N2B6HtkCMQPvK4NSwQkwTA04krnaesfvI3g1LrOg/hABYAKA20H19TAz0qyw5BXHxEZI2BI+Fe+Iny+dJiT+SVi3BZSWGVjbscSYE7jyIqxLKqQwIyXgu4KtDwdKzkkxBG07da0cTw9l7arLKWwNOPMgFpnYZxt9A9nwi0pKrcJIWZJYheomMGOkDerSXtjo57xlw18EjSNLLr3BjmBWes/rHeg3E3hzuWIdyTg76jMkkdDiBkmdoz13G+zisjMCdSq3NcbAiNTKoGYEjE964riODafd29RVRqJYAGWBcDSCSp06cdwa7OJxaMpWjPcky2YkCT3AEr26j6id63ezYUXVNwIVzKtEtMwo7S0Z6fKKld4cOqAEIvO7s8qBcuMeUTvyJb2+01LhLaqzsjhvdZ1BeU6VuElJ+ISFz8wK0bxQorIT8U8RZrl83svd1KCIJJWFkiTo/EIA/DG1YuFulECBgNZGrEMFVusiRJAMbwKGW7uolxIkgasDmOSANlzPXp8q1GCQ1stClcgYGSwIM/ESGxA+Hr0nrWDRM3klLJbWZkqyySxIXmbP8A6fIZ2FW8O6Ik+8ywBgZI0kdAYjpuDnyod4jxqOdSyUGnBEFRALADUeobr1FQ4riCzAEKoMYAAAMgTI6cv3pdSuwW8UuSotoCougMqn8sk6jkxMKY9aLeC31/xVI02wTca60cvLq1KsETLovnqHlXL8Vwlz3iIVYNyqBPQgaf1yOm1bX43/DuWw2oaEDNmP8ADyeUzuRb/wBgqXHA7H4HiXEBZZn1H8WqAJJEf+0jrFE+Cu20BGSUNtgHUaQQGQiR31aoI/tXNcJxCyGYwVB0+crpGk77ljSs8UxYEZIIOpiSMH8Q7RiPP0puFh3SQS4ADU7rjQrkdzJRYjy9O9dD4nxLe/uTpZVt2wqFT8ck4MflFwyPPaK4zgeNa28gDIKnAJCxMrneR3nNdp4naZrurZL9tWBUiP8ADEBVaZ1QxUMOpnpiZrIRdoM+y1k6VuPu9pTHaNS6TM5xIopf4cMuqRI3AzucRMdOo7xUuGAtoOXVJ1HOBqyYHrn51nt3ix0rFsNGHk4mOVpgGYg+vz5W7ZZNuEJytoRiMR09aVTPvGyA/wAtJGMbkj9KVFMLAn8SP4dXRefi+FUPaYl7lqVUo7GXYaiAykkmJkEncbeVMdJM4gkY6GmpV6h5rJNfG0YwRnr1pXroEQMxSpUC9D23znpT3m28hn55pUqBIqsXebttHyrYdWkLp+KGmd9UlcdOtKlSkXFZN3CcYttwWUNpghek+eM980TteII9xDgKFhpB5iRkQP396elWMoLZspO6DdqzZVSS2k3FGhVBktgwW2UbfT638HwSqpJusxYNPxBRDAHziTtHWelKlXFLCN4xRLiha1rbVjNzmzLCAuO37NV37TBg4JYFoAJiSWOD25SeuyilSpfANELt9ruty+lY1GAe+Md/P9Kuug2yqu0qV1mVBEASBjPw9hv1pUqDO8GpnUFSdiBpWMA6evcRWrw9F0DSI26AGGnTOD1kRtmnpVJSeSzibC+8TQWJJ0s2AdgRiO6/ah3/AItna0253O2XIzv5NvTUqGOWSnj/AAO0y6Lk5BCkZgHv1mAc0Mt/w/Oki1eOzq2B+OPuIA+Q86elVx5JRwmFK9GHx72C4lfdraZXtjSYBUMuvlLGQNR5e84FZl9g+MPIgVVOdTXAZaZCnT1CMMxEznsqVbLnloSgiXG/w/4lADqW5qYAjAJLFBuTjmLTvgA5mBHwzwU3r62r6BTMHS5PJ8I3BwXU4B/NtiVSp/Vk7DqrDx9lrjKeIF0vdfWkwqqoYXNcdTAV4ODkmJOOHt3dNlmaCGHLInLaCABsOQAmY3AzmFSrTiblsc8aMQbSUdxysZBx0I1YG0TVvAMuljJBK3ADE/gbf5geWTNPSrf0ZXkK+GcCj2Guaizvc93BAgHQtwt5zJHTriu24DhWNrhkeAbVpQD8TTLO3lGfPpFKlXLzto349By6oVAtw6gZPUGASREdcHr/AGpuF8DfiwDZuQQQGZpgAAdCZMgj609KsuOClKmHI6haPROA4FbVtbYE6REkZJ3J+vSlSpV6KSRwWz//2Q=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03200" y="-1881188"/>
            <a:ext cx="637222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4098" name="Picture 2" descr="http://users.telenet.be/hugo.ollieuz/media/zeester01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003" y="3861048"/>
            <a:ext cx="2920592" cy="25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42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BE" sz="3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Om de vier uur moet je jezelf insmeren met zonnecrème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5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7584" y="2852936"/>
            <a:ext cx="7408333" cy="3450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nl-BE" sz="3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Vloed wil zeggen dat de zee op komt</a:t>
            </a: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1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6600" b="1" dirty="0" smtClean="0">
                <a:solidFill>
                  <a:srgbClr val="00B050"/>
                </a:solidFill>
              </a:rPr>
              <a:t>Juist!</a:t>
            </a:r>
          </a:p>
          <a:p>
            <a:pPr marL="0" indent="0" algn="ctr">
              <a:buNone/>
            </a:pPr>
            <a:endParaRPr lang="nl-BE" sz="4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ASERUTEhMVFhUXGCEaGRYXFRofHxgYFhcgGCAfIBgYHiggHh8xIBobITEjJSkrLi4uIyM2OzMsNyguLisBCgoKDg0OGhAQGy0mHyY1KzcyListKy0tKy8uLSstLS0rLS0tNystLS43LS0tKy0tKy0tLSstLS0vLSstLS0tLf/AABEIAGQAiAMBIgACEQEDEQH/xAAcAAACAgMBAQAAAAAAAAAAAAAABQQGAQMHAgj/xAA8EAACAQMCBAMFBQYFBQAAAAABAgMABBEFEgYhMUETUWEiMnGBkQcUQlKhIyRicpLRCGOiscEVFjNDgv/EABoBAAMBAQEBAAAAAAAAAAAAAAABAgMFBAf/xAAoEQACAgIBAwIGAwAAAAAAAAAAAQIRAyESBDFBBVETMmFxgfAiQtH/2gAMAwEAAhEDEQA/AO40UVg0AFKdZ4htLQA3EyJnkqk+0xPYIOZ+VVvi3iSdroadZELMyb5Zzz8CMnHJfxOe3lUvhnh+2t33Ku6Q+9M/tSOfVzz+Q5UlGUla7ESyRi6M/wDdF3Mf3Owkde0lw3gqfkQX/wBNSU1jUI+c9hkedvOJMD+VwhPyqxgVkqKlR+ppYq0fiC2uSyxt7a+9GwKunxRsED16U2pRrmhxXIG7KSLzjmQ4eM+YbuPMHkR1BqJpOrSxyraXePEIzFKows4Uc+vuyDqV+YyM4LruBY6KxuozViM0UUUAFFFFABRRRQAUUUUAFYNZrDUAce4GAbV9Wc53eIo+WT/YVf0OD1xiqLb6bcx6hqF3atAIXYKWnYqDIvXBHLGTtye/wpHq+r6j47QXd09sxGVjtosiRDyDJKCxP9INXjzRUEYZMEpTtHZv+qxqu6UhB5scDHxNQm4ttidsO+cnp4KFh/X7nzzXHdFtA0MUx+9vIwX9o4jxvfkNr3AJxnGOvOrRwTZzNcXNtNd3MUoImjAkRsxOME80wSGBzgYGajnFvRv8OUVbL+b+8YexaBfWaYL+kavULUeH5rzYLqZVVHV1SBCCHQ5B8VyT/SFzWm74dvdpMWp3G5faXdHCQWxyDbUBK+nKkWi8Qam8Sus9tIOjK8TKUdeTKWjcgkHI6CpnJRWy4RcnSLkdMuFHsXcn/wBpGwHyCgn61Hkk1OLntt7kZ6AtC2PnvUn0yKVRa3q56QWj4/zJV/UqcVHm4w1JJViksIFLHCOb0hHY/hVvAPtehwahcK0wcJLuh/pnFEUkvgSI8E+MiKUYLAdSjA7XA/hJxT4GqVqen6hemJZreC3EcySiVbkyspjOSFXwkxuGVJ3cgehq6qacX9SWZooorQQUUUUAFFFFAGM15JpNxJrK2yKCwVnyFJ/hGeQ/E3YL3OK38P2LxRftHZ5HO9yzZ9puw8gOgxis/iXLih1opb7Sk0LICYpJDsYdTIWcMR3BDeXmPOkbcKTKBBG+YNouLaQrkQXCHLR8ukTDt8R2rpes8PRXDCQlo5VGFlQ+0BnODkYYehBqja7qN9Zi7t3SSUfd2a3nSPA3BDuzjKqVOG59s1ilKDaN+UZJJkTSrKQ26WbIHeBYd4U9dxYHBOOnsn6+VWC+4bMqROsvh3cOGjlGDtfGGDKOqN3HlULg+4ZjHOSNksYO7PM7wnIj0KsfXdU9LkLqbpkkyRxgrn8KrIwbHxGM+uKUaTNJ3W+xE4k4v1S0t2aSzQEHD3Ecu9I1PLxDFtDnrnbn51XrXTT4SXOmyqzMMtu9y5wTksPwPknmPge2OlyxK6lWGQwwRjqDyI+lcu+zmN7afVbNRvWB98a/EkYAPcqAPWtHc1oiNY5fcselccWqKsd2rWko6rKDsP8ALKPZb9DUfjDjPTXtJYkmWeSRSscURLM0h9zG33cNg56jHKpuuTQ3GnXpZUCCN8HcW5BcgsCo2PntzxSn7IZGj0uGUWsTNuceKfZYgOfyxsT3HyqdRjbRM5vsdB067lisI5bkHxUhBkA5neEyRy6nNVi7v0eNy9yWu3GEhjmMaJIeQjDdGKnqTknB5DpU254yK5WSGP1/eFAK4/zVSoXCOsTofu0Vq0kA9pXDxgQq7bgrEMVfqSCpzjqPOoyUvGjJ6HtgNW8JBILRXCgMd0j5OOfQL3+NapeIZbWSOO/+7ospKpKkhA3KpbDJIMjkDzBIzy71ZwOVRrjTIJG3PFG7Y27mRSdvXGSOnpWvH2FZstLuORcxurjzVgR9RUilCaBbpzijWJuu6JQvPp0AwfganxSEHax59j50uVOmBIoooqxGqSBWxuAOOYyByPmPKsTSqilmICgZJPYDrW2kfEEsqsrLG0igEqijrMMbNx/L159jg1nN8VY0MdNvhNGJACAc4z1wCRnHyzVY0viY3GpXNoyjwk9mNse9Iiq0gz6CRDVm0u18KCOMnJRACfMgcz9aqHDWgXSTr4yqqxzzzbw2TIZyQoAA5AKeee4FQ/CYFT0Atp9y+mTnAyWtXbo8THOzJ6kHPf8A4q8W98V5EZwOvcd6U/a/pkMi2TyruVblUYDPuyjb1HMHOCPUUoGlXET28cN5Jtml8ICVUk2hUZjg5Vjjb3NZZIbtPZ7MWS4VJaRZtU4mjjPhxIZZyPYhXGTnufyrnqx5Vq4O4ea1WWWYq1zcP4kzL0Hki+g8+9aZrS7t8iWPxR2mhQ4b+aLmyntkFgfSpui8QQzDbkqy43KwIZc9NynBHx6GkpNaY2oy3FlZ+1dLiT7tC8gSzmmWOUp7+eoBJ5bcjp5iumaPpsdtBHBENqRqFUeg/wCe+a5b9qOpJci30+2/aXEk6NtU80VMkk/qfgDXQ+INVeztlm8JpQm0SBCMqmMFufXHXrW6dbZ5Zr+R4vJxDdBp3AjlASMk4UPz9k9snsT16VC0OxFtcSqYUYtI8gmjK7wsrltsicmGM7QeYxjpTWK8tryBxhZFKkSRMOYyvusp5g4PcUs4N4WsrdEnhhRZXjAZ1JPI4O0E/hGAPgBTg0tIhlqU5GayaxmoGuaUlzEY3aRO4aORkZSOhDKR9DyrQRPzSzVZgrRfm8QADPPB5H5Ul4egvZIikt4S8bNGzLEoJ2sQCSwPMrg9Kf2emIjbyWdz+Jzkj4dh8qxlJy1FDJ4ooFFbiImqahFbwvNKwVEGWY9gK22kwkRXGcMoYZGDgjPMVS+NJVleSKUgBEURRH/2vM2wuPzbRkAdiST+GrvGMDAGBWUZcpDZ6rEcgYAqQQehB6/OlHEc+RHbhtpnbaT3Eajc+D5lQVB7Zz2o4SQLZQADaojGAB0Hb9KrlugOb/bjxEY5baBD/wCNluJPgr4QfUMflUTjPUTBbac8UgWRZy4bqMmNj07g7sEeR9aqHFmqC7v7ubOVMnhr/LGNv96nadqifcpbe4TeyxOsEgXJAZcBSfw4IHPyHpXnlkXKmdfF6fN4YZErT8HaOC+Ko7+HdjZKnKSMn3T5j+E9jWDbWGpGVZrdJDBIYj4ijORg5UjntNcO0i8ltpEmiOJEGDzwHB6q3oefwODXY+BJo5/3iDkjKVkBIz4m8vggdCu5lz3GPKox5nKajWiPUvTpdI7/AKvt/g70fhixtCWtreOInqVXnj41v0/U7e7RjE6yKGaNx5MORUjtTFhyqj2tq8OoSLGjKGlD7gnsPFIu5gzdNyy5x39rGMHNeib4nLSs96dpMyXMAEZVoWKGcEbZrUI2xWGc7gxQcxyKkg88U6msbqIk2rRlSSTFLkAMfyuvNRnJwQflTsVE1SWZIyYYxI/LCltuRnnz+FDjSthYisNJvlnku5JkLugUWy7vCVUyR7bc9+Sfa2jyx3qadYm5g2c24HGAY9p9d27p8vlUG04zTcVuYJLdl94tgqvkWK+6p7MeXrmrOrBhkYIPMHPXNCfLaY2LdFt5FEjy43SNuwpJCjAAGSPICmmaqN9wRCr+LbDY/MsviOockk53oco+T72Gz3B5Y9aLJfpOsbLI0RyH8YJlORIKzRnDjPLBUHvmlFuKpoC3UUUVuSazEpOSB/avYFZopUkAv1bSIbgKJVJ2ncpBIKnGMhhzHIkfCoHFd+LHTp5UAHhQnYOgyFwo+uKfVyz/ABB6jssI4R1mlA+SDd/vip4pOxnGtOTbEo+f1qYkmDWmJcKo9K2J1rlzdybPoXSQ4YoRXshgrdDTnhLiNrC5WXJ8FyFmXtt6BwPMeflmk1GM/wC1Y45uErOj13Rx6rA8cvx9z6aikDKGUggjII7g869Fa5x9jOul4JLNzl7c+x6xOcr9DkfSrjb6/E0zQkFSHKBjjDOqhioPnhgcHqM4ziuypJpM+X5MUsc3F90atP4gD3Mtu8ZjKuVjYtkShUVjjyIDZ2+XOnmKqnEWnzPJtjiZhI0ciyAriKWFhzOSDgqMcs5GRjnVrWjHfkhivV9CinKscpIvuypgMAeo6YKnupBB8q36JpiW0KQoSVQYGcdzntyA59ByFT6Krik7EYxWNteqKoAooooAKKKKAMGuDf4ipW+92iZO0RsdvbJfBOPPAFYoqZFQ+ZFKoFFFcp92fRcXyr8DBegr1WaK83k7K+UacDXbxatash5yb439U8Mvj6qD8q61rlqpuCnaeJnfzElvtKOvkw5c/QeVFFe7G3Uf33Pm/rKrrcn74HvDty0trDI/NnjVifVlBNMhRRXvh2OQwoooqxBRRRQAUUUUA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0800" y="-571500"/>
            <a:ext cx="16287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5122" name="Picture 2" descr="http://home.kpn.nl/archiefnieuws3/archief3/algarve/zee/rots8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861048"/>
            <a:ext cx="3863752" cy="257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2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Geniet nog van de zomer!</a:t>
            </a:r>
            <a:endParaRPr lang="nl-BE" sz="4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ASERUTEhMVFhUXGCEaGRYXFRofHxgYFhcgGCAfIBgYHiggHh8xIBobITEjJSkrLi4uIyM2OzMsNyguLisBCgoKDg0OGhAQGy0mHyY1KzcyListKy0tKy8uLSstLS0rLS0tNystLS43LS0tKy0tKy0tLSstLS0vLSstLS0tLf/AABEIAGQAiAMBIgACEQEDEQH/xAAcAAACAgMBAQAAAAAAAAAAAAAABQQGAQMHAgj/xAA8EAACAQMCBAMFBQYFBQAAAAABAgMABBEFEgYhMUETUWEiMnGBkQcUQlKhIyRicpLRCGOiscEVFjNDgv/EABoBAAMBAQEBAAAAAAAAAAAAAAABAgMFBAf/xAAoEQACAgIBAwIGAwAAAAAAAAAAAQIRAyESBDFBBVETMmFxgfAiQtH/2gAMAwEAAhEDEQA/AO40UVg0AFKdZ4htLQA3EyJnkqk+0xPYIOZ+VVvi3iSdroadZELMyb5Zzz8CMnHJfxOe3lUvhnh+2t33Ku6Q+9M/tSOfVzz+Q5UlGUla7ESyRi6M/wDdF3Mf3Owkde0lw3gqfkQX/wBNSU1jUI+c9hkedvOJMD+VwhPyqxgVkqKlR+ppYq0fiC2uSyxt7a+9GwKunxRsED16U2pRrmhxXIG7KSLzjmQ4eM+YbuPMHkR1BqJpOrSxyraXePEIzFKows4Uc+vuyDqV+YyM4LruBY6KxuozViM0UUUAFFFFABRRRQAUUUUAFYNZrDUAce4GAbV9Wc53eIo+WT/YVf0OD1xiqLb6bcx6hqF3atAIXYKWnYqDIvXBHLGTtye/wpHq+r6j47QXd09sxGVjtosiRDyDJKCxP9INXjzRUEYZMEpTtHZv+qxqu6UhB5scDHxNQm4ttidsO+cnp4KFh/X7nzzXHdFtA0MUx+9vIwX9o4jxvfkNr3AJxnGOvOrRwTZzNcXNtNd3MUoImjAkRsxOME80wSGBzgYGajnFvRv8OUVbL+b+8YexaBfWaYL+kavULUeH5rzYLqZVVHV1SBCCHQ5B8VyT/SFzWm74dvdpMWp3G5faXdHCQWxyDbUBK+nKkWi8Qam8Sus9tIOjK8TKUdeTKWjcgkHI6CpnJRWy4RcnSLkdMuFHsXcn/wBpGwHyCgn61Hkk1OLntt7kZ6AtC2PnvUn0yKVRa3q56QWj4/zJV/UqcVHm4w1JJViksIFLHCOb0hHY/hVvAPtehwahcK0wcJLuh/pnFEUkvgSI8E+MiKUYLAdSjA7XA/hJxT4GqVqen6hemJZreC3EcySiVbkyspjOSFXwkxuGVJ3cgehq6qacX9SWZooorQQUUUUAFFFFAGM15JpNxJrK2yKCwVnyFJ/hGeQ/E3YL3OK38P2LxRftHZ5HO9yzZ9puw8gOgxis/iXLih1opb7Sk0LICYpJDsYdTIWcMR3BDeXmPOkbcKTKBBG+YNouLaQrkQXCHLR8ukTDt8R2rpes8PRXDCQlo5VGFlQ+0BnODkYYehBqja7qN9Zi7t3SSUfd2a3nSPA3BDuzjKqVOG59s1ilKDaN+UZJJkTSrKQ26WbIHeBYd4U9dxYHBOOnsn6+VWC+4bMqROsvh3cOGjlGDtfGGDKOqN3HlULg+4ZjHOSNksYO7PM7wnIj0KsfXdU9LkLqbpkkyRxgrn8KrIwbHxGM+uKUaTNJ3W+xE4k4v1S0t2aSzQEHD3Ecu9I1PLxDFtDnrnbn51XrXTT4SXOmyqzMMtu9y5wTksPwPknmPge2OlyxK6lWGQwwRjqDyI+lcu+zmN7afVbNRvWB98a/EkYAPcqAPWtHc1oiNY5fcselccWqKsd2rWko6rKDsP8ALKPZb9DUfjDjPTXtJYkmWeSRSscURLM0h9zG33cNg56jHKpuuTQ3GnXpZUCCN8HcW5BcgsCo2PntzxSn7IZGj0uGUWsTNuceKfZYgOfyxsT3HyqdRjbRM5vsdB067lisI5bkHxUhBkA5neEyRy6nNVi7v0eNy9yWu3GEhjmMaJIeQjDdGKnqTknB5DpU254yK5WSGP1/eFAK4/zVSoXCOsTofu0Vq0kA9pXDxgQq7bgrEMVfqSCpzjqPOoyUvGjJ6HtgNW8JBILRXCgMd0j5OOfQL3+NapeIZbWSOO/+7ospKpKkhA3KpbDJIMjkDzBIzy71ZwOVRrjTIJG3PFG7Y27mRSdvXGSOnpWvH2FZstLuORcxurjzVgR9RUilCaBbpzijWJuu6JQvPp0AwfganxSEHax59j50uVOmBIoooqxGqSBWxuAOOYyByPmPKsTSqilmICgZJPYDrW2kfEEsqsrLG0igEqijrMMbNx/L159jg1nN8VY0MdNvhNGJACAc4z1wCRnHyzVY0viY3GpXNoyjwk9mNse9Iiq0gz6CRDVm0u18KCOMnJRACfMgcz9aqHDWgXSTr4yqqxzzzbw2TIZyQoAA5AKeee4FQ/CYFT0Atp9y+mTnAyWtXbo8THOzJ6kHPf8A4q8W98V5EZwOvcd6U/a/pkMi2TyruVblUYDPuyjb1HMHOCPUUoGlXET28cN5Jtml8ICVUk2hUZjg5Vjjb3NZZIbtPZ7MWS4VJaRZtU4mjjPhxIZZyPYhXGTnufyrnqx5Vq4O4ea1WWWYq1zcP4kzL0Hki+g8+9aZrS7t8iWPxR2mhQ4b+aLmyntkFgfSpui8QQzDbkqy43KwIZc9NynBHx6GkpNaY2oy3FlZ+1dLiT7tC8gSzmmWOUp7+eoBJ5bcjp5iumaPpsdtBHBENqRqFUeg/wCe+a5b9qOpJci30+2/aXEk6NtU80VMkk/qfgDXQ+INVeztlm8JpQm0SBCMqmMFufXHXrW6dbZ5Zr+R4vJxDdBp3AjlASMk4UPz9k9snsT16VC0OxFtcSqYUYtI8gmjK7wsrltsicmGM7QeYxjpTWK8tryBxhZFKkSRMOYyvusp5g4PcUs4N4WsrdEnhhRZXjAZ1JPI4O0E/hGAPgBTg0tIhlqU5GayaxmoGuaUlzEY3aRO4aORkZSOhDKR9DyrQRPzSzVZgrRfm8QADPPB5H5Ul4egvZIikt4S8bNGzLEoJ2sQCSwPMrg9Kf2emIjbyWdz+Jzkj4dh8qxlJy1FDJ4ooFFbiImqahFbwvNKwVEGWY9gK22kwkRXGcMoYZGDgjPMVS+NJVleSKUgBEURRH/2vM2wuPzbRkAdiST+GrvGMDAGBWUZcpDZ6rEcgYAqQQehB6/OlHEc+RHbhtpnbaT3Eajc+D5lQVB7Zz2o4SQLZQADaojGAB0Hb9KrlugOb/bjxEY5baBD/wCNluJPgr4QfUMflUTjPUTBbac8UgWRZy4bqMmNj07g7sEeR9aqHFmqC7v7ubOVMnhr/LGNv96nadqifcpbe4TeyxOsEgXJAZcBSfw4IHPyHpXnlkXKmdfF6fN4YZErT8HaOC+Ko7+HdjZKnKSMn3T5j+E9jWDbWGpGVZrdJDBIYj4ijORg5UjntNcO0i8ltpEmiOJEGDzwHB6q3oefwODXY+BJo5/3iDkjKVkBIz4m8vggdCu5lz3GPKox5nKajWiPUvTpdI7/AKvt/g70fhixtCWtreOInqVXnj41v0/U7e7RjE6yKGaNx5MORUjtTFhyqj2tq8OoSLGjKGlD7gnsPFIu5gzdNyy5x39rGMHNeib4nLSs96dpMyXMAEZVoWKGcEbZrUI2xWGc7gxQcxyKkg88U6msbqIk2rRlSSTFLkAMfyuvNRnJwQflTsVE1SWZIyYYxI/LCltuRnnz+FDjSthYisNJvlnku5JkLugUWy7vCVUyR7bc9+Sfa2jyx3qadYm5g2c24HGAY9p9d27p8vlUG04zTcVuYJLdl94tgqvkWK+6p7MeXrmrOrBhkYIPMHPXNCfLaY2LdFt5FEjy43SNuwpJCjAAGSPICmmaqN9wRCr+LbDY/MsviOockk53oco+T72Gz3B5Y9aLJfpOsbLI0RyH8YJlORIKzRnDjPLBUHvmlFuKpoC3UUUVuSazEpOSB/avYFZopUkAv1bSIbgKJVJ2ncpBIKnGMhhzHIkfCoHFd+LHTp5UAHhQnYOgyFwo+uKfVyz/ABB6jssI4R1mlA+SDd/vip4pOxnGtOTbEo+f1qYkmDWmJcKo9K2J1rlzdybPoXSQ4YoRXshgrdDTnhLiNrC5WXJ8FyFmXtt6BwPMeflmk1GM/wC1Y45uErOj13Rx6rA8cvx9z6aikDKGUggjII7g869Fa5x9jOul4JLNzl7c+x6xOcr9DkfSrjb6/E0zQkFSHKBjjDOqhioPnhgcHqM4ziuypJpM+X5MUsc3F90atP4gD3Mtu8ZjKuVjYtkShUVjjyIDZ2+XOnmKqnEWnzPJtjiZhI0ciyAriKWFhzOSDgqMcs5GRjnVrWjHfkhivV9CinKscpIvuypgMAeo6YKnupBB8q36JpiW0KQoSVQYGcdzntyA59ByFT6Krik7EYxWNteqKoAooooAKKKKAMGuDf4ipW+92iZO0RsdvbJfBOPPAFYoqZFQ+ZFKoFFFcp92fRcXyr8DBegr1WaK83k7K+UacDXbxatash5yb439U8Mvj6qD8q61rlqpuCnaeJnfzElvtKOvkw5c/QeVFFe7G3Uf33Pm/rKrrcn74HvDty0trDI/NnjVifVlBNMhRRXvh2OQwoooqxBRRRQAUUUUA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0800" y="-571500"/>
            <a:ext cx="1628775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6146" name="Picture 2" descr="http://www.spin.nu/images/Artikelen/Zomer3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933056"/>
            <a:ext cx="4714875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3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6600" b="1" dirty="0" smtClean="0">
                <a:solidFill>
                  <a:srgbClr val="FF0000"/>
                </a:solidFill>
              </a:rPr>
              <a:t>Fout! 2 uur</a:t>
            </a:r>
          </a:p>
          <a:p>
            <a:pPr marL="0" indent="0" algn="ctr">
              <a:buNone/>
            </a:pPr>
            <a:endParaRPr lang="nl-BE" sz="4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s://encrypted-tbn2.gstatic.com/images?q=tbn:ANd9GcQA3Ypfo9gGkZWlkB8j6_6xxKR3GfphyDVAfBdNuSEU0DplqHm5xA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931" y="3769835"/>
            <a:ext cx="4077547" cy="271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94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BE" sz="32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De zon brandt het krachtigste tussen 10 en 16 uur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55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6600" b="1" dirty="0" smtClean="0">
                <a:solidFill>
                  <a:srgbClr val="00B050"/>
                </a:solidFill>
              </a:rPr>
              <a:t>Juist!</a:t>
            </a:r>
          </a:p>
          <a:p>
            <a:pPr marL="0" indent="0" algn="ctr">
              <a:buNone/>
            </a:pPr>
            <a:endParaRPr lang="nl-BE" sz="4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apotheekdewachter.be/wp-content/uploads/2016/06/image00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17032"/>
            <a:ext cx="2927276" cy="292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3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BE" sz="3200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nl-BE" sz="4800" dirty="0" smtClean="0">
                <a:solidFill>
                  <a:schemeClr val="tx1"/>
                </a:solidFill>
              </a:rPr>
              <a:t>De zomer telt vier maanden</a:t>
            </a: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25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sz="6600" b="1" dirty="0" smtClean="0">
                <a:solidFill>
                  <a:srgbClr val="FF0000"/>
                </a:solidFill>
              </a:rPr>
              <a:t>Fout! 3 maanden</a:t>
            </a:r>
          </a:p>
          <a:p>
            <a:pPr marL="0" indent="0" algn="ctr">
              <a:buNone/>
            </a:pPr>
            <a:endParaRPr lang="nl-BE" sz="4800" dirty="0" smtClean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 smtClean="0"/>
              <a:t>Zomerquiz</a:t>
            </a:r>
            <a:endParaRPr lang="nl-BE" sz="6600" dirty="0"/>
          </a:p>
        </p:txBody>
      </p:sp>
      <p:pic>
        <p:nvPicPr>
          <p:cNvPr id="4" name="Picture 2" descr="http://www.dekleinewereldnijmegen.nl/images/zon2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1260140" cy="123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cliparts.co/cliparts/ki8/5B6/ki85B6k8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594001" cy="272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25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olfvorm">
  <a:themeElements>
    <a:clrScheme name="Golfv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Golfv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olfv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66</TotalTime>
  <Words>266</Words>
  <Application>Microsoft Office PowerPoint</Application>
  <PresentationFormat>Diavoorstelling (4:3)</PresentationFormat>
  <Paragraphs>104</Paragraphs>
  <Slides>42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3" baseType="lpstr">
      <vt:lpstr>Golfvorm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  <vt:lpstr>Zomerquiz</vt:lpstr>
    </vt:vector>
  </TitlesOfParts>
  <Company>OCMW Aalst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Zomerquiz</dc:title>
  <dc:creator>Ergo Sint-Job</dc:creator>
  <cp:lastModifiedBy>Ergo Sint-Job</cp:lastModifiedBy>
  <cp:revision>8</cp:revision>
  <dcterms:created xsi:type="dcterms:W3CDTF">2016-08-03T07:49:54Z</dcterms:created>
  <dcterms:modified xsi:type="dcterms:W3CDTF">2016-08-03T10:31:11Z</dcterms:modified>
</cp:coreProperties>
</file>